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41" r:id="rId5"/>
  </p:sldMasterIdLst>
  <p:notesMasterIdLst>
    <p:notesMasterId r:id="rId16"/>
  </p:notesMasterIdLst>
  <p:handoutMasterIdLst>
    <p:handoutMasterId r:id="rId17"/>
  </p:handoutMasterIdLst>
  <p:sldIdLst>
    <p:sldId id="276" r:id="rId6"/>
    <p:sldId id="278" r:id="rId7"/>
    <p:sldId id="281" r:id="rId8"/>
    <p:sldId id="283" r:id="rId9"/>
    <p:sldId id="284" r:id="rId10"/>
    <p:sldId id="285" r:id="rId11"/>
    <p:sldId id="286" r:id="rId12"/>
    <p:sldId id="289" r:id="rId13"/>
    <p:sldId id="290" r:id="rId14"/>
    <p:sldId id="27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5759">
          <p15:clr>
            <a:srgbClr val="A4A3A4"/>
          </p15:clr>
        </p15:guide>
        <p15:guide id="3">
          <p15:clr>
            <a:srgbClr val="A4A3A4"/>
          </p15:clr>
        </p15:guide>
        <p15:guide id="4" orient="horz" pos="2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ulthard, Sue" initials="CS" lastIdx="1" clrIdx="0"/>
  <p:cmAuthor id="2" name="Sutton-Reid, Sam" initials="SS" lastIdx="8" clrIdx="1">
    <p:extLst>
      <p:ext uri="{19B8F6BF-5375-455C-9EA6-DF929625EA0E}">
        <p15:presenceInfo xmlns:p15="http://schemas.microsoft.com/office/powerpoint/2012/main" userId="S::sam.suttonreid@pearson.com::917d7e4c-1a84-43f9-9676-5f5ae6dde0b1" providerId="AD"/>
      </p:ext>
    </p:extLst>
  </p:cmAuthor>
  <p:cmAuthor id="3" name="Goodlad, Colin" initials="GC" lastIdx="4" clrIdx="2">
    <p:extLst>
      <p:ext uri="{19B8F6BF-5375-455C-9EA6-DF929625EA0E}">
        <p15:presenceInfo xmlns:p15="http://schemas.microsoft.com/office/powerpoint/2012/main" userId="S::colin.goodlad@pearson.com::88c99c87-7ea3-48b1-a27b-850e5139fde8" providerId="AD"/>
      </p:ext>
    </p:extLst>
  </p:cmAuthor>
  <p:cmAuthor id="4" name="Hunt, Fiona" initials="HF" lastIdx="2" clrIdx="3">
    <p:extLst>
      <p:ext uri="{19B8F6BF-5375-455C-9EA6-DF929625EA0E}">
        <p15:presenceInfo xmlns:p15="http://schemas.microsoft.com/office/powerpoint/2012/main" userId="S::fiona.hunt@pearson.com::98d66478-0891-4b9d-aa14-8c6d2049cc27" providerId="AD"/>
      </p:ext>
    </p:extLst>
  </p:cmAuthor>
  <p:cmAuthor id="5" name="Haworth, Rebecca" initials="HR" lastIdx="6" clrIdx="4">
    <p:extLst>
      <p:ext uri="{19B8F6BF-5375-455C-9EA6-DF929625EA0E}">
        <p15:presenceInfo xmlns:p15="http://schemas.microsoft.com/office/powerpoint/2012/main" userId="S::rebecca.haworth@pearson.com::8bcf356a-2385-4e8c-833a-4577849a545f" providerId="AD"/>
      </p:ext>
    </p:extLst>
  </p:cmAuthor>
  <p:cmAuthor id="6" name="Cannon, Marie-Claire" initials="CM" lastIdx="4" clrIdx="5">
    <p:extLst>
      <p:ext uri="{19B8F6BF-5375-455C-9EA6-DF929625EA0E}">
        <p15:presenceInfo xmlns:p15="http://schemas.microsoft.com/office/powerpoint/2012/main" userId="S::marie-claire.cannon@pearson.com::c50a347d-6428-45ae-995d-03d23314183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4EAE4"/>
    <a:srgbClr val="504D49"/>
    <a:srgbClr val="505759"/>
    <a:srgbClr val="03873A"/>
    <a:srgbClr val="005A70"/>
    <a:srgbClr val="BBBBBB"/>
    <a:srgbClr val="000000"/>
    <a:srgbClr val="003057"/>
    <a:srgbClr val="D3D5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8BFF21-C8A7-5FA6-6116-1D16ED40CC1E}" v="323" dt="2020-06-17T15:52:40.294"/>
    <p1510:client id="{22F8DC5C-2592-0CA2-C7EA-C0E87E5A9DF8}" v="323" dt="2020-06-17T14:09:49.298"/>
    <p1510:client id="{3EB18152-EA0D-4DD5-A9F6-2CF822B24D4B}" v="69" dt="2020-06-17T15:51:54.728"/>
    <p1510:client id="{4627DB2C-D762-474D-87EE-422F54A37828}" v="40" dt="2020-06-18T08:51:44.990"/>
    <p1510:client id="{5061D7C4-B227-BE95-4558-B23891A1D695}" v="832" dt="2020-06-17T10:15:25.315"/>
    <p1510:client id="{61B1699F-A2F7-C175-CCB7-01B6A95CC53A}" v="1" dt="2020-06-17T16:10:39.409"/>
    <p1510:client id="{644BEA17-B504-A287-2B18-74BE2CDD7C2A}" v="31" dt="2020-07-06T09:15:38.442"/>
    <p1510:client id="{678456ED-0B39-4465-89FB-297F2D0A9D68}" v="147" dt="2020-06-18T08:53:56.259"/>
    <p1510:client id="{6839FF9D-4BF0-3AD3-1651-38B1E5622C03}" v="312" dt="2020-06-18T07:20:33.550"/>
    <p1510:client id="{6EF2C9BE-5872-95E2-89A7-C6773CB03F5B}" v="3473" dt="2020-06-17T12:58:04.692"/>
    <p1510:client id="{9A98B2C4-52CA-1BB1-70FF-500C516E5385}" v="13" dt="2020-06-17T10:32:50.720"/>
    <p1510:client id="{AAAD8B3C-7F1D-4576-95CA-B552D5DF2676}" v="110" dt="2020-06-17T13:38:57.098"/>
    <p1510:client id="{C591E108-8845-410F-B372-8A205E7FE601}" v="81" dt="2020-06-17T16:13:21.502"/>
    <p1510:client id="{D0BDDABC-0136-4F13-87FE-F16143EE5DCA}" v="79" dt="2020-06-17T09:33:00.220"/>
    <p1510:client id="{DEC983E0-68D6-42DB-A6AB-C7B322BC2CAB}" v="8" vWet="10" dt="2020-06-17T16:11:39.4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1224" y="84"/>
      </p:cViewPr>
      <p:guideLst>
        <p:guide orient="horz"/>
        <p:guide pos="5759"/>
        <p:guide/>
        <p:guide orient="horz" pos="25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nnon, Marie-Claire" userId="S::marie-claire.cannon@pearson.com::c50a347d-6428-45ae-995d-03d233141832" providerId="AD" clId="Web-{37A2FCD3-AB77-50C7-CF3E-F7F0C565C1BD}"/>
    <pc:docChg chg="addSld modSld">
      <pc:chgData name="Cannon, Marie-Claire" userId="S::marie-claire.cannon@pearson.com::c50a347d-6428-45ae-995d-03d233141832" providerId="AD" clId="Web-{37A2FCD3-AB77-50C7-CF3E-F7F0C565C1BD}" dt="2020-06-16T11:33:12.116" v="417" actId="20577"/>
      <pc:docMkLst>
        <pc:docMk/>
      </pc:docMkLst>
      <pc:sldChg chg="addSp modSp">
        <pc:chgData name="Cannon, Marie-Claire" userId="S::marie-claire.cannon@pearson.com::c50a347d-6428-45ae-995d-03d233141832" providerId="AD" clId="Web-{37A2FCD3-AB77-50C7-CF3E-F7F0C565C1BD}" dt="2020-06-16T10:20:34.027" v="308" actId="14100"/>
        <pc:sldMkLst>
          <pc:docMk/>
          <pc:sldMk cId="1042315565" sldId="395"/>
        </pc:sldMkLst>
        <pc:spChg chg="add mod">
          <ac:chgData name="Cannon, Marie-Claire" userId="S::marie-claire.cannon@pearson.com::c50a347d-6428-45ae-995d-03d233141832" providerId="AD" clId="Web-{37A2FCD3-AB77-50C7-CF3E-F7F0C565C1BD}" dt="2020-06-16T10:20:34.027" v="308" actId="14100"/>
          <ac:spMkLst>
            <pc:docMk/>
            <pc:sldMk cId="1042315565" sldId="395"/>
            <ac:spMk id="4" creationId="{DB939021-DC4C-4ED8-89CC-FC70F902F213}"/>
          </ac:spMkLst>
        </pc:spChg>
        <pc:spChg chg="mod">
          <ac:chgData name="Cannon, Marie-Claire" userId="S::marie-claire.cannon@pearson.com::c50a347d-6428-45ae-995d-03d233141832" providerId="AD" clId="Web-{37A2FCD3-AB77-50C7-CF3E-F7F0C565C1BD}" dt="2020-06-16T10:13:38.451" v="59" actId="20577"/>
          <ac:spMkLst>
            <pc:docMk/>
            <pc:sldMk cId="1042315565" sldId="395"/>
            <ac:spMk id="13" creationId="{00000000-0000-0000-0000-000000000000}"/>
          </ac:spMkLst>
        </pc:spChg>
      </pc:sldChg>
      <pc:sldChg chg="modSp">
        <pc:chgData name="Cannon, Marie-Claire" userId="S::marie-claire.cannon@pearson.com::c50a347d-6428-45ae-995d-03d233141832" providerId="AD" clId="Web-{37A2FCD3-AB77-50C7-CF3E-F7F0C565C1BD}" dt="2020-06-16T11:31:11.881" v="407" actId="20577"/>
        <pc:sldMkLst>
          <pc:docMk/>
          <pc:sldMk cId="358584352" sldId="396"/>
        </pc:sldMkLst>
        <pc:spChg chg="mod">
          <ac:chgData name="Cannon, Marie-Claire" userId="S::marie-claire.cannon@pearson.com::c50a347d-6428-45ae-995d-03d233141832" providerId="AD" clId="Web-{37A2FCD3-AB77-50C7-CF3E-F7F0C565C1BD}" dt="2020-06-16T11:31:11.881" v="407" actId="20577"/>
          <ac:spMkLst>
            <pc:docMk/>
            <pc:sldMk cId="358584352" sldId="396"/>
            <ac:spMk id="12" creationId="{00000000-0000-0000-0000-000000000000}"/>
          </ac:spMkLst>
        </pc:spChg>
        <pc:spChg chg="ord">
          <ac:chgData name="Cannon, Marie-Claire" userId="S::marie-claire.cannon@pearson.com::c50a347d-6428-45ae-995d-03d233141832" providerId="AD" clId="Web-{37A2FCD3-AB77-50C7-CF3E-F7F0C565C1BD}" dt="2020-06-16T11:29:54.427" v="390"/>
          <ac:spMkLst>
            <pc:docMk/>
            <pc:sldMk cId="358584352" sldId="396"/>
            <ac:spMk id="20" creationId="{00000000-0000-0000-0000-000000000000}"/>
          </ac:spMkLst>
        </pc:spChg>
      </pc:sldChg>
      <pc:sldChg chg="modSp">
        <pc:chgData name="Cannon, Marie-Claire" userId="S::marie-claire.cannon@pearson.com::c50a347d-6428-45ae-995d-03d233141832" providerId="AD" clId="Web-{37A2FCD3-AB77-50C7-CF3E-F7F0C565C1BD}" dt="2020-06-16T10:25:11.327" v="389" actId="20577"/>
        <pc:sldMkLst>
          <pc:docMk/>
          <pc:sldMk cId="2708554829" sldId="406"/>
        </pc:sldMkLst>
        <pc:spChg chg="mod">
          <ac:chgData name="Cannon, Marie-Claire" userId="S::marie-claire.cannon@pearson.com::c50a347d-6428-45ae-995d-03d233141832" providerId="AD" clId="Web-{37A2FCD3-AB77-50C7-CF3E-F7F0C565C1BD}" dt="2020-06-16T10:25:11.327" v="389" actId="20577"/>
          <ac:spMkLst>
            <pc:docMk/>
            <pc:sldMk cId="2708554829" sldId="406"/>
            <ac:spMk id="2" creationId="{00000000-0000-0000-0000-000000000000}"/>
          </ac:spMkLst>
        </pc:spChg>
      </pc:sldChg>
      <pc:sldChg chg="add replId">
        <pc:chgData name="Cannon, Marie-Claire" userId="S::marie-claire.cannon@pearson.com::c50a347d-6428-45ae-995d-03d233141832" providerId="AD" clId="Web-{37A2FCD3-AB77-50C7-CF3E-F7F0C565C1BD}" dt="2020-06-16T11:32:05.600" v="410"/>
        <pc:sldMkLst>
          <pc:docMk/>
          <pc:sldMk cId="852933330" sldId="437"/>
        </pc:sldMkLst>
      </pc:sldChg>
      <pc:sldChg chg="modSp add replId">
        <pc:chgData name="Cannon, Marie-Claire" userId="S::marie-claire.cannon@pearson.com::c50a347d-6428-45ae-995d-03d233141832" providerId="AD" clId="Web-{37A2FCD3-AB77-50C7-CF3E-F7F0C565C1BD}" dt="2020-06-16T11:33:12.116" v="417" actId="20577"/>
        <pc:sldMkLst>
          <pc:docMk/>
          <pc:sldMk cId="3703609275" sldId="438"/>
        </pc:sldMkLst>
        <pc:spChg chg="mod">
          <ac:chgData name="Cannon, Marie-Claire" userId="S::marie-claire.cannon@pearson.com::c50a347d-6428-45ae-995d-03d233141832" providerId="AD" clId="Web-{37A2FCD3-AB77-50C7-CF3E-F7F0C565C1BD}" dt="2020-06-16T11:33:12.116" v="417" actId="20577"/>
          <ac:spMkLst>
            <pc:docMk/>
            <pc:sldMk cId="3703609275" sldId="438"/>
            <ac:spMk id="13" creationId="{00000000-0000-0000-0000-000000000000}"/>
          </ac:spMkLst>
        </pc:spChg>
      </pc:sldChg>
    </pc:docChg>
  </pc:docChgLst>
  <pc:docChgLst>
    <pc:chgData name="Haworth, Rebecca" userId="S::rebecca.haworth@pearson.com::8bcf356a-2385-4e8c-833a-4577849a545f" providerId="AD" clId="Web-{D0BDDABC-0136-4F13-87FE-F16143EE5DCA}"/>
    <pc:docChg chg="modSld">
      <pc:chgData name="Haworth, Rebecca" userId="S::rebecca.haworth@pearson.com::8bcf356a-2385-4e8c-833a-4577849a545f" providerId="AD" clId="Web-{D0BDDABC-0136-4F13-87FE-F16143EE5DCA}" dt="2020-06-17T09:33:00.220" v="77" actId="20577"/>
      <pc:docMkLst>
        <pc:docMk/>
      </pc:docMkLst>
      <pc:sldChg chg="modSp delCm">
        <pc:chgData name="Haworth, Rebecca" userId="S::rebecca.haworth@pearson.com::8bcf356a-2385-4e8c-833a-4577849a545f" providerId="AD" clId="Web-{D0BDDABC-0136-4F13-87FE-F16143EE5DCA}" dt="2020-06-17T09:33:00.220" v="77" actId="20577"/>
        <pc:sldMkLst>
          <pc:docMk/>
          <pc:sldMk cId="4067904026" sldId="401"/>
        </pc:sldMkLst>
        <pc:spChg chg="mod">
          <ac:chgData name="Haworth, Rebecca" userId="S::rebecca.haworth@pearson.com::8bcf356a-2385-4e8c-833a-4577849a545f" providerId="AD" clId="Web-{D0BDDABC-0136-4F13-87FE-F16143EE5DCA}" dt="2020-06-17T09:26:19.205" v="25" actId="20577"/>
          <ac:spMkLst>
            <pc:docMk/>
            <pc:sldMk cId="4067904026" sldId="401"/>
            <ac:spMk id="2" creationId="{00000000-0000-0000-0000-000000000000}"/>
          </ac:spMkLst>
        </pc:spChg>
        <pc:spChg chg="mod">
          <ac:chgData name="Haworth, Rebecca" userId="S::rebecca.haworth@pearson.com::8bcf356a-2385-4e8c-833a-4577849a545f" providerId="AD" clId="Web-{D0BDDABC-0136-4F13-87FE-F16143EE5DCA}" dt="2020-06-17T09:33:00.220" v="77" actId="20577"/>
          <ac:spMkLst>
            <pc:docMk/>
            <pc:sldMk cId="4067904026" sldId="401"/>
            <ac:spMk id="3" creationId="{00000000-0000-0000-0000-000000000000}"/>
          </ac:spMkLst>
        </pc:spChg>
        <pc:picChg chg="mod">
          <ac:chgData name="Haworth, Rebecca" userId="S::rebecca.haworth@pearson.com::8bcf356a-2385-4e8c-833a-4577849a545f" providerId="AD" clId="Web-{D0BDDABC-0136-4F13-87FE-F16143EE5DCA}" dt="2020-06-17T09:20:15.957" v="18" actId="1076"/>
          <ac:picMkLst>
            <pc:docMk/>
            <pc:sldMk cId="4067904026" sldId="401"/>
            <ac:picMk id="7" creationId="{754063C2-EAD0-48BC-AE95-C5AB964B0023}"/>
          </ac:picMkLst>
        </pc:picChg>
      </pc:sldChg>
    </pc:docChg>
  </pc:docChgLst>
  <pc:docChgLst>
    <pc:chgData name="Haworth, Rebecca" userId="S::rebecca.haworth@pearson.com::8bcf356a-2385-4e8c-833a-4577849a545f" providerId="AD" clId="Web-{3EB18152-EA0D-4DD5-A9F6-2CF822B24D4B}"/>
    <pc:docChg chg="modSld">
      <pc:chgData name="Haworth, Rebecca" userId="S::rebecca.haworth@pearson.com::8bcf356a-2385-4e8c-833a-4577849a545f" providerId="AD" clId="Web-{3EB18152-EA0D-4DD5-A9F6-2CF822B24D4B}" dt="2020-06-17T15:51:54.728" v="68" actId="20577"/>
      <pc:docMkLst>
        <pc:docMk/>
      </pc:docMkLst>
      <pc:sldChg chg="modSp">
        <pc:chgData name="Haworth, Rebecca" userId="S::rebecca.haworth@pearson.com::8bcf356a-2385-4e8c-833a-4577849a545f" providerId="AD" clId="Web-{3EB18152-EA0D-4DD5-A9F6-2CF822B24D4B}" dt="2020-06-17T15:51:54.728" v="68" actId="20577"/>
        <pc:sldMkLst>
          <pc:docMk/>
          <pc:sldMk cId="4067904026" sldId="401"/>
        </pc:sldMkLst>
        <pc:spChg chg="mod">
          <ac:chgData name="Haworth, Rebecca" userId="S::rebecca.haworth@pearson.com::8bcf356a-2385-4e8c-833a-4577849a545f" providerId="AD" clId="Web-{3EB18152-EA0D-4DD5-A9F6-2CF822B24D4B}" dt="2020-06-17T15:51:54.728" v="68" actId="20577"/>
          <ac:spMkLst>
            <pc:docMk/>
            <pc:sldMk cId="4067904026" sldId="401"/>
            <ac:spMk id="3" creationId="{00000000-0000-0000-0000-000000000000}"/>
          </ac:spMkLst>
        </pc:spChg>
      </pc:sldChg>
      <pc:sldChg chg="modSp">
        <pc:chgData name="Haworth, Rebecca" userId="S::rebecca.haworth@pearson.com::8bcf356a-2385-4e8c-833a-4577849a545f" providerId="AD" clId="Web-{3EB18152-EA0D-4DD5-A9F6-2CF822B24D4B}" dt="2020-06-17T15:43:43.855" v="5" actId="20577"/>
        <pc:sldMkLst>
          <pc:docMk/>
          <pc:sldMk cId="2708554829" sldId="406"/>
        </pc:sldMkLst>
        <pc:spChg chg="mod">
          <ac:chgData name="Haworth, Rebecca" userId="S::rebecca.haworth@pearson.com::8bcf356a-2385-4e8c-833a-4577849a545f" providerId="AD" clId="Web-{3EB18152-EA0D-4DD5-A9F6-2CF822B24D4B}" dt="2020-06-17T15:43:43.855" v="5" actId="20577"/>
          <ac:spMkLst>
            <pc:docMk/>
            <pc:sldMk cId="2708554829" sldId="406"/>
            <ac:spMk id="2" creationId="{00000000-0000-0000-0000-000000000000}"/>
          </ac:spMkLst>
        </pc:spChg>
      </pc:sldChg>
    </pc:docChg>
  </pc:docChgLst>
  <pc:docChgLst>
    <pc:chgData name="Sutton-Reid, Sam" userId="S::sam.suttonreid@pearson.com::917d7e4c-1a84-43f9-9676-5f5ae6dde0b1" providerId="AD" clId="Web-{9A98B2C4-52CA-1BB1-70FF-500C516E5385}"/>
    <pc:docChg chg="modSld">
      <pc:chgData name="Sutton-Reid, Sam" userId="S::sam.suttonreid@pearson.com::917d7e4c-1a84-43f9-9676-5f5ae6dde0b1" providerId="AD" clId="Web-{9A98B2C4-52CA-1BB1-70FF-500C516E5385}" dt="2020-06-17T10:32:50.720" v="12"/>
      <pc:docMkLst>
        <pc:docMk/>
      </pc:docMkLst>
      <pc:sldChg chg="modSp">
        <pc:chgData name="Sutton-Reid, Sam" userId="S::sam.suttonreid@pearson.com::917d7e4c-1a84-43f9-9676-5f5ae6dde0b1" providerId="AD" clId="Web-{9A98B2C4-52CA-1BB1-70FF-500C516E5385}" dt="2020-06-17T10:29:12.517" v="10" actId="20577"/>
        <pc:sldMkLst>
          <pc:docMk/>
          <pc:sldMk cId="4067904026" sldId="401"/>
        </pc:sldMkLst>
        <pc:spChg chg="mod">
          <ac:chgData name="Sutton-Reid, Sam" userId="S::sam.suttonreid@pearson.com::917d7e4c-1a84-43f9-9676-5f5ae6dde0b1" providerId="AD" clId="Web-{9A98B2C4-52CA-1BB1-70FF-500C516E5385}" dt="2020-06-17T10:29:12.517" v="10" actId="20577"/>
          <ac:spMkLst>
            <pc:docMk/>
            <pc:sldMk cId="4067904026" sldId="401"/>
            <ac:spMk id="3" creationId="{00000000-0000-0000-0000-000000000000}"/>
          </ac:spMkLst>
        </pc:spChg>
      </pc:sldChg>
      <pc:sldChg chg="delCm">
        <pc:chgData name="Sutton-Reid, Sam" userId="S::sam.suttonreid@pearson.com::917d7e4c-1a84-43f9-9676-5f5ae6dde0b1" providerId="AD" clId="Web-{9A98B2C4-52CA-1BB1-70FF-500C516E5385}" dt="2020-06-17T10:29:43.877" v="11"/>
        <pc:sldMkLst>
          <pc:docMk/>
          <pc:sldMk cId="3388039986" sldId="431"/>
        </pc:sldMkLst>
      </pc:sldChg>
      <pc:sldChg chg="delCm">
        <pc:chgData name="Sutton-Reid, Sam" userId="S::sam.suttonreid@pearson.com::917d7e4c-1a84-43f9-9676-5f5ae6dde0b1" providerId="AD" clId="Web-{9A98B2C4-52CA-1BB1-70FF-500C516E5385}" dt="2020-06-17T10:32:50.720" v="12"/>
        <pc:sldMkLst>
          <pc:docMk/>
          <pc:sldMk cId="40420445" sldId="436"/>
        </pc:sldMkLst>
      </pc:sldChg>
    </pc:docChg>
  </pc:docChgLst>
  <pc:docChgLst>
    <pc:chgData name="Cannon, Marie-Claire" userId="S::marie-claire.cannon@pearson.com::c50a347d-6428-45ae-995d-03d233141832" providerId="AD" clId="Web-{1E8BFF21-C8A7-5FA6-6116-1D16ED40CC1E}"/>
    <pc:docChg chg="modSld">
      <pc:chgData name="Cannon, Marie-Claire" userId="S::marie-claire.cannon@pearson.com::c50a347d-6428-45ae-995d-03d233141832" providerId="AD" clId="Web-{1E8BFF21-C8A7-5FA6-6116-1D16ED40CC1E}" dt="2020-06-17T15:52:40.294" v="323"/>
      <pc:docMkLst>
        <pc:docMk/>
      </pc:docMkLst>
      <pc:sldChg chg="modSp addCm delCm">
        <pc:chgData name="Cannon, Marie-Claire" userId="S::marie-claire.cannon@pearson.com::c50a347d-6428-45ae-995d-03d233141832" providerId="AD" clId="Web-{1E8BFF21-C8A7-5FA6-6116-1D16ED40CC1E}" dt="2020-06-17T09:57:41.959" v="108"/>
        <pc:sldMkLst>
          <pc:docMk/>
          <pc:sldMk cId="4067904026" sldId="401"/>
        </pc:sldMkLst>
        <pc:spChg chg="mod">
          <ac:chgData name="Cannon, Marie-Claire" userId="S::marie-claire.cannon@pearson.com::c50a347d-6428-45ae-995d-03d233141832" providerId="AD" clId="Web-{1E8BFF21-C8A7-5FA6-6116-1D16ED40CC1E}" dt="2020-06-17T09:26:41.211" v="107" actId="14100"/>
          <ac:spMkLst>
            <pc:docMk/>
            <pc:sldMk cId="4067904026" sldId="401"/>
            <ac:spMk id="2" creationId="{00000000-0000-0000-0000-000000000000}"/>
          </ac:spMkLst>
        </pc:spChg>
        <pc:spChg chg="mod">
          <ac:chgData name="Cannon, Marie-Claire" userId="S::marie-claire.cannon@pearson.com::c50a347d-6428-45ae-995d-03d233141832" providerId="AD" clId="Web-{1E8BFF21-C8A7-5FA6-6116-1D16ED40CC1E}" dt="2020-06-17T09:25:59.114" v="96" actId="20577"/>
          <ac:spMkLst>
            <pc:docMk/>
            <pc:sldMk cId="4067904026" sldId="401"/>
            <ac:spMk id="3" creationId="{00000000-0000-0000-0000-000000000000}"/>
          </ac:spMkLst>
        </pc:spChg>
      </pc:sldChg>
      <pc:sldChg chg="addSp delSp modSp">
        <pc:chgData name="Cannon, Marie-Claire" userId="S::marie-claire.cannon@pearson.com::c50a347d-6428-45ae-995d-03d233141832" providerId="AD" clId="Web-{1E8BFF21-C8A7-5FA6-6116-1D16ED40CC1E}" dt="2020-06-17T15:52:40.294" v="323"/>
        <pc:sldMkLst>
          <pc:docMk/>
          <pc:sldMk cId="1773413155" sldId="409"/>
        </pc:sldMkLst>
        <pc:picChg chg="add del mod">
          <ac:chgData name="Cannon, Marie-Claire" userId="S::marie-claire.cannon@pearson.com::c50a347d-6428-45ae-995d-03d233141832" providerId="AD" clId="Web-{1E8BFF21-C8A7-5FA6-6116-1D16ED40CC1E}" dt="2020-06-17T15:52:26.731" v="321"/>
          <ac:picMkLst>
            <pc:docMk/>
            <pc:sldMk cId="1773413155" sldId="409"/>
            <ac:picMk id="3" creationId="{B746FACA-6479-49CE-B9EF-7940CAFC57CF}"/>
          </ac:picMkLst>
        </pc:picChg>
        <pc:picChg chg="add del mod">
          <ac:chgData name="Cannon, Marie-Claire" userId="S::marie-claire.cannon@pearson.com::c50a347d-6428-45ae-995d-03d233141832" providerId="AD" clId="Web-{1E8BFF21-C8A7-5FA6-6116-1D16ED40CC1E}" dt="2020-06-17T15:52:40.294" v="323"/>
          <ac:picMkLst>
            <pc:docMk/>
            <pc:sldMk cId="1773413155" sldId="409"/>
            <ac:picMk id="4" creationId="{E05F6F97-85CA-4A66-A6F8-1026370583F8}"/>
          </ac:picMkLst>
        </pc:picChg>
      </pc:sldChg>
      <pc:sldChg chg="addSp delSp modSp">
        <pc:chgData name="Cannon, Marie-Claire" userId="S::marie-claire.cannon@pearson.com::c50a347d-6428-45ae-995d-03d233141832" providerId="AD" clId="Web-{1E8BFF21-C8A7-5FA6-6116-1D16ED40CC1E}" dt="2020-06-17T14:54:06.498" v="319" actId="20577"/>
        <pc:sldMkLst>
          <pc:docMk/>
          <pc:sldMk cId="518133659" sldId="433"/>
        </pc:sldMkLst>
        <pc:spChg chg="mod">
          <ac:chgData name="Cannon, Marie-Claire" userId="S::marie-claire.cannon@pearson.com::c50a347d-6428-45ae-995d-03d233141832" providerId="AD" clId="Web-{1E8BFF21-C8A7-5FA6-6116-1D16ED40CC1E}" dt="2020-06-17T14:54:06.498" v="319" actId="20577"/>
          <ac:spMkLst>
            <pc:docMk/>
            <pc:sldMk cId="518133659" sldId="433"/>
            <ac:spMk id="2" creationId="{161B541A-ADB3-4998-A51A-D0B6872C3E90}"/>
          </ac:spMkLst>
        </pc:spChg>
        <pc:graphicFrameChg chg="add mod modGraphic">
          <ac:chgData name="Cannon, Marie-Claire" userId="S::marie-claire.cannon@pearson.com::c50a347d-6428-45ae-995d-03d233141832" providerId="AD" clId="Web-{1E8BFF21-C8A7-5FA6-6116-1D16ED40CC1E}" dt="2020-06-17T14:53:25.123" v="311" actId="14100"/>
          <ac:graphicFrameMkLst>
            <pc:docMk/>
            <pc:sldMk cId="518133659" sldId="433"/>
            <ac:graphicFrameMk id="3" creationId="{3D4AE8DB-E9C8-4BB4-B243-239AF51EFAA7}"/>
          </ac:graphicFrameMkLst>
        </pc:graphicFrameChg>
        <pc:picChg chg="del">
          <ac:chgData name="Cannon, Marie-Claire" userId="S::marie-claire.cannon@pearson.com::c50a347d-6428-45ae-995d-03d233141832" providerId="AD" clId="Web-{1E8BFF21-C8A7-5FA6-6116-1D16ED40CC1E}" dt="2020-06-17T14:49:01.165" v="109"/>
          <ac:picMkLst>
            <pc:docMk/>
            <pc:sldMk cId="518133659" sldId="433"/>
            <ac:picMk id="7" creationId="{BA18F2B7-3648-4804-95CE-0A073D91F8E4}"/>
          </ac:picMkLst>
        </pc:picChg>
      </pc:sldChg>
      <pc:sldChg chg="modSp">
        <pc:chgData name="Cannon, Marie-Claire" userId="S::marie-claire.cannon@pearson.com::c50a347d-6428-45ae-995d-03d233141832" providerId="AD" clId="Web-{1E8BFF21-C8A7-5FA6-6116-1D16ED40CC1E}" dt="2020-06-17T09:06:50.430" v="4" actId="20577"/>
        <pc:sldMkLst>
          <pc:docMk/>
          <pc:sldMk cId="3703609275" sldId="438"/>
        </pc:sldMkLst>
        <pc:spChg chg="mod">
          <ac:chgData name="Cannon, Marie-Claire" userId="S::marie-claire.cannon@pearson.com::c50a347d-6428-45ae-995d-03d233141832" providerId="AD" clId="Web-{1E8BFF21-C8A7-5FA6-6116-1D16ED40CC1E}" dt="2020-06-17T09:06:50.430" v="4" actId="20577"/>
          <ac:spMkLst>
            <pc:docMk/>
            <pc:sldMk cId="3703609275" sldId="438"/>
            <ac:spMk id="12" creationId="{3DC2F36C-0AAB-48DB-88CA-8F7A3D42BA71}"/>
          </ac:spMkLst>
        </pc:spChg>
      </pc:sldChg>
    </pc:docChg>
  </pc:docChgLst>
  <pc:docChgLst>
    <pc:chgData name="Goodlad, Colin" userId="S::colin.goodlad@pearson.com::88c99c87-7ea3-48b1-a27b-850e5139fde8" providerId="AD" clId="Web-{5061D7C4-B227-BE95-4558-B23891A1D695}"/>
    <pc:docChg chg="modSld">
      <pc:chgData name="Goodlad, Colin" userId="S::colin.goodlad@pearson.com::88c99c87-7ea3-48b1-a27b-850e5139fde8" providerId="AD" clId="Web-{5061D7C4-B227-BE95-4558-B23891A1D695}" dt="2020-06-17T10:15:25.315" v="825" actId="1076"/>
      <pc:docMkLst>
        <pc:docMk/>
      </pc:docMkLst>
      <pc:sldChg chg="modSp">
        <pc:chgData name="Goodlad, Colin" userId="S::colin.goodlad@pearson.com::88c99c87-7ea3-48b1-a27b-850e5139fde8" providerId="AD" clId="Web-{5061D7C4-B227-BE95-4558-B23891A1D695}" dt="2020-06-17T09:41:22.346" v="102"/>
        <pc:sldMkLst>
          <pc:docMk/>
          <pc:sldMk cId="3388039986" sldId="431"/>
        </pc:sldMkLst>
        <pc:graphicFrameChg chg="mod modGraphic">
          <ac:chgData name="Goodlad, Colin" userId="S::colin.goodlad@pearson.com::88c99c87-7ea3-48b1-a27b-850e5139fde8" providerId="AD" clId="Web-{5061D7C4-B227-BE95-4558-B23891A1D695}" dt="2020-06-17T09:41:22.346" v="102"/>
          <ac:graphicFrameMkLst>
            <pc:docMk/>
            <pc:sldMk cId="3388039986" sldId="431"/>
            <ac:graphicFrameMk id="8" creationId="{62A91282-1237-4845-AD18-D80448C55CEC}"/>
          </ac:graphicFrameMkLst>
        </pc:graphicFrameChg>
      </pc:sldChg>
      <pc:sldChg chg="modSp">
        <pc:chgData name="Goodlad, Colin" userId="S::colin.goodlad@pearson.com::88c99c87-7ea3-48b1-a27b-850e5139fde8" providerId="AD" clId="Web-{5061D7C4-B227-BE95-4558-B23891A1D695}" dt="2020-06-17T10:15:25.315" v="825" actId="1076"/>
        <pc:sldMkLst>
          <pc:docMk/>
          <pc:sldMk cId="1594422417" sldId="434"/>
        </pc:sldMkLst>
        <pc:graphicFrameChg chg="mod">
          <ac:chgData name="Goodlad, Colin" userId="S::colin.goodlad@pearson.com::88c99c87-7ea3-48b1-a27b-850e5139fde8" providerId="AD" clId="Web-{5061D7C4-B227-BE95-4558-B23891A1D695}" dt="2020-06-17T10:15:25.315" v="825" actId="1076"/>
          <ac:graphicFrameMkLst>
            <pc:docMk/>
            <pc:sldMk cId="1594422417" sldId="434"/>
            <ac:graphicFrameMk id="6" creationId="{4328F9AA-3350-4422-8662-67B5CA23791C}"/>
          </ac:graphicFrameMkLst>
        </pc:graphicFrameChg>
      </pc:sldChg>
      <pc:sldChg chg="modSp">
        <pc:chgData name="Goodlad, Colin" userId="S::colin.goodlad@pearson.com::88c99c87-7ea3-48b1-a27b-850e5139fde8" providerId="AD" clId="Web-{5061D7C4-B227-BE95-4558-B23891A1D695}" dt="2020-06-17T10:14:57.784" v="822" actId="20577"/>
        <pc:sldMkLst>
          <pc:docMk/>
          <pc:sldMk cId="40420445" sldId="436"/>
        </pc:sldMkLst>
        <pc:spChg chg="mod">
          <ac:chgData name="Goodlad, Colin" userId="S::colin.goodlad@pearson.com::88c99c87-7ea3-48b1-a27b-850e5139fde8" providerId="AD" clId="Web-{5061D7C4-B227-BE95-4558-B23891A1D695}" dt="2020-06-17T10:14:57.784" v="822" actId="20577"/>
          <ac:spMkLst>
            <pc:docMk/>
            <pc:sldMk cId="40420445" sldId="436"/>
            <ac:spMk id="4" creationId="{2CE62526-C612-413F-8A02-E7AAE40EDA0D}"/>
          </ac:spMkLst>
        </pc:spChg>
      </pc:sldChg>
    </pc:docChg>
  </pc:docChgLst>
  <pc:docChgLst>
    <pc:chgData name="Cannon, Marie-Claire" userId="c50a347d-6428-45ae-995d-03d233141832" providerId="ADAL" clId="{678456ED-0B39-4465-89FB-297F2D0A9D68}"/>
    <pc:docChg chg="custSel delSld modSld">
      <pc:chgData name="Cannon, Marie-Claire" userId="c50a347d-6428-45ae-995d-03d233141832" providerId="ADAL" clId="{678456ED-0B39-4465-89FB-297F2D0A9D68}" dt="2020-06-18T08:53:56.259" v="113" actId="255"/>
      <pc:docMkLst>
        <pc:docMk/>
      </pc:docMkLst>
      <pc:sldChg chg="del">
        <pc:chgData name="Cannon, Marie-Claire" userId="c50a347d-6428-45ae-995d-03d233141832" providerId="ADAL" clId="{678456ED-0B39-4465-89FB-297F2D0A9D68}" dt="2020-06-17T16:08:47.897" v="26" actId="2696"/>
        <pc:sldMkLst>
          <pc:docMk/>
          <pc:sldMk cId="571647319" sldId="266"/>
        </pc:sldMkLst>
      </pc:sldChg>
      <pc:sldChg chg="addCm">
        <pc:chgData name="Cannon, Marie-Claire" userId="c50a347d-6428-45ae-995d-03d233141832" providerId="ADAL" clId="{678456ED-0B39-4465-89FB-297F2D0A9D68}" dt="2020-06-17T16:30:11.398" v="112" actId="1589"/>
        <pc:sldMkLst>
          <pc:docMk/>
          <pc:sldMk cId="290327841" sldId="281"/>
        </pc:sldMkLst>
      </pc:sldChg>
      <pc:sldChg chg="del">
        <pc:chgData name="Cannon, Marie-Claire" userId="c50a347d-6428-45ae-995d-03d233141832" providerId="ADAL" clId="{678456ED-0B39-4465-89FB-297F2D0A9D68}" dt="2020-06-17T16:08:47.256" v="25" actId="2696"/>
        <pc:sldMkLst>
          <pc:docMk/>
          <pc:sldMk cId="2210689196" sldId="312"/>
        </pc:sldMkLst>
      </pc:sldChg>
      <pc:sldChg chg="del">
        <pc:chgData name="Cannon, Marie-Claire" userId="c50a347d-6428-45ae-995d-03d233141832" providerId="ADAL" clId="{678456ED-0B39-4465-89FB-297F2D0A9D68}" dt="2020-06-17T16:08:46.499" v="24" actId="2696"/>
        <pc:sldMkLst>
          <pc:docMk/>
          <pc:sldMk cId="199863391" sldId="313"/>
        </pc:sldMkLst>
      </pc:sldChg>
      <pc:sldChg chg="del">
        <pc:chgData name="Cannon, Marie-Claire" userId="c50a347d-6428-45ae-995d-03d233141832" providerId="ADAL" clId="{678456ED-0B39-4465-89FB-297F2D0A9D68}" dt="2020-06-17T16:08:51.237" v="31" actId="2696"/>
        <pc:sldMkLst>
          <pc:docMk/>
          <pc:sldMk cId="1480638406" sldId="317"/>
        </pc:sldMkLst>
      </pc:sldChg>
      <pc:sldChg chg="del">
        <pc:chgData name="Cannon, Marie-Claire" userId="c50a347d-6428-45ae-995d-03d233141832" providerId="ADAL" clId="{678456ED-0B39-4465-89FB-297F2D0A9D68}" dt="2020-06-17T16:08:51.827" v="32" actId="2696"/>
        <pc:sldMkLst>
          <pc:docMk/>
          <pc:sldMk cId="4097354693" sldId="318"/>
        </pc:sldMkLst>
      </pc:sldChg>
      <pc:sldChg chg="del">
        <pc:chgData name="Cannon, Marie-Claire" userId="c50a347d-6428-45ae-995d-03d233141832" providerId="ADAL" clId="{678456ED-0B39-4465-89FB-297F2D0A9D68}" dt="2020-06-17T16:08:28.486" v="2" actId="2696"/>
        <pc:sldMkLst>
          <pc:docMk/>
          <pc:sldMk cId="3152292375" sldId="378"/>
        </pc:sldMkLst>
      </pc:sldChg>
      <pc:sldChg chg="del">
        <pc:chgData name="Cannon, Marie-Claire" userId="c50a347d-6428-45ae-995d-03d233141832" providerId="ADAL" clId="{678456ED-0B39-4465-89FB-297F2D0A9D68}" dt="2020-06-17T16:08:39.261" v="16" actId="2696"/>
        <pc:sldMkLst>
          <pc:docMk/>
          <pc:sldMk cId="1599782360" sldId="383"/>
        </pc:sldMkLst>
      </pc:sldChg>
      <pc:sldChg chg="del">
        <pc:chgData name="Cannon, Marie-Claire" userId="c50a347d-6428-45ae-995d-03d233141832" providerId="ADAL" clId="{678456ED-0B39-4465-89FB-297F2D0A9D68}" dt="2020-06-17T16:08:40.608" v="18" actId="2696"/>
        <pc:sldMkLst>
          <pc:docMk/>
          <pc:sldMk cId="2758955305" sldId="384"/>
        </pc:sldMkLst>
      </pc:sldChg>
      <pc:sldChg chg="del">
        <pc:chgData name="Cannon, Marie-Claire" userId="c50a347d-6428-45ae-995d-03d233141832" providerId="ADAL" clId="{678456ED-0B39-4465-89FB-297F2D0A9D68}" dt="2020-06-17T16:08:39.971" v="17" actId="2696"/>
        <pc:sldMkLst>
          <pc:docMk/>
          <pc:sldMk cId="2258642123" sldId="385"/>
        </pc:sldMkLst>
      </pc:sldChg>
      <pc:sldChg chg="del">
        <pc:chgData name="Cannon, Marie-Claire" userId="c50a347d-6428-45ae-995d-03d233141832" providerId="ADAL" clId="{678456ED-0B39-4465-89FB-297F2D0A9D68}" dt="2020-06-17T16:08:41.360" v="19" actId="2696"/>
        <pc:sldMkLst>
          <pc:docMk/>
          <pc:sldMk cId="2697129046" sldId="387"/>
        </pc:sldMkLst>
      </pc:sldChg>
      <pc:sldChg chg="del">
        <pc:chgData name="Cannon, Marie-Claire" userId="c50a347d-6428-45ae-995d-03d233141832" providerId="ADAL" clId="{678456ED-0B39-4465-89FB-297F2D0A9D68}" dt="2020-06-17T16:08:45.002" v="22" actId="2696"/>
        <pc:sldMkLst>
          <pc:docMk/>
          <pc:sldMk cId="2156012742" sldId="389"/>
        </pc:sldMkLst>
      </pc:sldChg>
      <pc:sldChg chg="del">
        <pc:chgData name="Cannon, Marie-Claire" userId="c50a347d-6428-45ae-995d-03d233141832" providerId="ADAL" clId="{678456ED-0B39-4465-89FB-297F2D0A9D68}" dt="2020-06-17T16:08:42.217" v="20" actId="2696"/>
        <pc:sldMkLst>
          <pc:docMk/>
          <pc:sldMk cId="14042266" sldId="390"/>
        </pc:sldMkLst>
      </pc:sldChg>
      <pc:sldChg chg="del">
        <pc:chgData name="Cannon, Marie-Claire" userId="c50a347d-6428-45ae-995d-03d233141832" providerId="ADAL" clId="{678456ED-0B39-4465-89FB-297F2D0A9D68}" dt="2020-06-17T16:08:43.650" v="21" actId="2696"/>
        <pc:sldMkLst>
          <pc:docMk/>
          <pc:sldMk cId="2715151862" sldId="391"/>
        </pc:sldMkLst>
      </pc:sldChg>
      <pc:sldChg chg="del">
        <pc:chgData name="Cannon, Marie-Claire" userId="c50a347d-6428-45ae-995d-03d233141832" providerId="ADAL" clId="{678456ED-0B39-4465-89FB-297F2D0A9D68}" dt="2020-06-17T16:08:27.192" v="1" actId="2696"/>
        <pc:sldMkLst>
          <pc:docMk/>
          <pc:sldMk cId="647485796" sldId="393"/>
        </pc:sldMkLst>
      </pc:sldChg>
      <pc:sldChg chg="del">
        <pc:chgData name="Cannon, Marie-Claire" userId="c50a347d-6428-45ae-995d-03d233141832" providerId="ADAL" clId="{678456ED-0B39-4465-89FB-297F2D0A9D68}" dt="2020-06-17T16:08:45.733" v="23" actId="2696"/>
        <pc:sldMkLst>
          <pc:docMk/>
          <pc:sldMk cId="2894960337" sldId="394"/>
        </pc:sldMkLst>
      </pc:sldChg>
      <pc:sldChg chg="del">
        <pc:chgData name="Cannon, Marie-Claire" userId="c50a347d-6428-45ae-995d-03d233141832" providerId="ADAL" clId="{678456ED-0B39-4465-89FB-297F2D0A9D68}" dt="2020-06-17T16:08:52.646" v="33" actId="2696"/>
        <pc:sldMkLst>
          <pc:docMk/>
          <pc:sldMk cId="1088993704" sldId="397"/>
        </pc:sldMkLst>
      </pc:sldChg>
      <pc:sldChg chg="del">
        <pc:chgData name="Cannon, Marie-Claire" userId="c50a347d-6428-45ae-995d-03d233141832" providerId="ADAL" clId="{678456ED-0B39-4465-89FB-297F2D0A9D68}" dt="2020-06-17T16:08:53.522" v="34" actId="2696"/>
        <pc:sldMkLst>
          <pc:docMk/>
          <pc:sldMk cId="343676778" sldId="398"/>
        </pc:sldMkLst>
      </pc:sldChg>
      <pc:sldChg chg="del">
        <pc:chgData name="Cannon, Marie-Claire" userId="c50a347d-6428-45ae-995d-03d233141832" providerId="ADAL" clId="{678456ED-0B39-4465-89FB-297F2D0A9D68}" dt="2020-06-17T16:08:57.377" v="35" actId="2696"/>
        <pc:sldMkLst>
          <pc:docMk/>
          <pc:sldMk cId="1753425465" sldId="399"/>
        </pc:sldMkLst>
      </pc:sldChg>
      <pc:sldChg chg="del">
        <pc:chgData name="Cannon, Marie-Claire" userId="c50a347d-6428-45ae-995d-03d233141832" providerId="ADAL" clId="{678456ED-0B39-4465-89FB-297F2D0A9D68}" dt="2020-06-17T16:08:59.177" v="36" actId="2696"/>
        <pc:sldMkLst>
          <pc:docMk/>
          <pc:sldMk cId="1677210710" sldId="400"/>
        </pc:sldMkLst>
      </pc:sldChg>
      <pc:sldChg chg="addSp delSp modSp">
        <pc:chgData name="Cannon, Marie-Claire" userId="c50a347d-6428-45ae-995d-03d233141832" providerId="ADAL" clId="{678456ED-0B39-4465-89FB-297F2D0A9D68}" dt="2020-06-17T16:20:07.402" v="95" actId="478"/>
        <pc:sldMkLst>
          <pc:docMk/>
          <pc:sldMk cId="4067904026" sldId="401"/>
        </pc:sldMkLst>
        <pc:spChg chg="mod">
          <ac:chgData name="Cannon, Marie-Claire" userId="c50a347d-6428-45ae-995d-03d233141832" providerId="ADAL" clId="{678456ED-0B39-4465-89FB-297F2D0A9D68}" dt="2020-06-17T16:18:55.626" v="85" actId="14100"/>
          <ac:spMkLst>
            <pc:docMk/>
            <pc:sldMk cId="4067904026" sldId="401"/>
            <ac:spMk id="3" creationId="{00000000-0000-0000-0000-000000000000}"/>
          </ac:spMkLst>
        </pc:spChg>
        <pc:spChg chg="del mod">
          <ac:chgData name="Cannon, Marie-Claire" userId="c50a347d-6428-45ae-995d-03d233141832" providerId="ADAL" clId="{678456ED-0B39-4465-89FB-297F2D0A9D68}" dt="2020-06-17T16:20:07.402" v="95" actId="478"/>
          <ac:spMkLst>
            <pc:docMk/>
            <pc:sldMk cId="4067904026" sldId="401"/>
            <ac:spMk id="5" creationId="{00000000-0000-0000-0000-000000000000}"/>
          </ac:spMkLst>
        </pc:spChg>
        <pc:picChg chg="del">
          <ac:chgData name="Cannon, Marie-Claire" userId="c50a347d-6428-45ae-995d-03d233141832" providerId="ADAL" clId="{678456ED-0B39-4465-89FB-297F2D0A9D68}" dt="2020-06-17T16:17:14.259" v="79" actId="478"/>
          <ac:picMkLst>
            <pc:docMk/>
            <pc:sldMk cId="4067904026" sldId="401"/>
            <ac:picMk id="7" creationId="{754063C2-EAD0-48BC-AE95-C5AB964B0023}"/>
          </ac:picMkLst>
        </pc:picChg>
        <pc:picChg chg="add mod ord">
          <ac:chgData name="Cannon, Marie-Claire" userId="c50a347d-6428-45ae-995d-03d233141832" providerId="ADAL" clId="{678456ED-0B39-4465-89FB-297F2D0A9D68}" dt="2020-06-17T16:19:59.124" v="93" actId="167"/>
          <ac:picMkLst>
            <pc:docMk/>
            <pc:sldMk cId="4067904026" sldId="401"/>
            <ac:picMk id="8" creationId="{8E29EC4C-8505-416F-9F06-130D319B8B61}"/>
          </ac:picMkLst>
        </pc:picChg>
        <pc:picChg chg="add del mod">
          <ac:chgData name="Cannon, Marie-Claire" userId="c50a347d-6428-45ae-995d-03d233141832" providerId="ADAL" clId="{678456ED-0B39-4465-89FB-297F2D0A9D68}" dt="2020-06-17T16:18:56.185" v="86"/>
          <ac:picMkLst>
            <pc:docMk/>
            <pc:sldMk cId="4067904026" sldId="401"/>
            <ac:picMk id="1026" creationId="{BB73F5DF-9803-48BB-8FE7-D61EEC72FF6E}"/>
          </ac:picMkLst>
        </pc:picChg>
      </pc:sldChg>
      <pc:sldChg chg="del">
        <pc:chgData name="Cannon, Marie-Claire" userId="c50a347d-6428-45ae-995d-03d233141832" providerId="ADAL" clId="{678456ED-0B39-4465-89FB-297F2D0A9D68}" dt="2020-06-17T16:08:48.451" v="27" actId="2696"/>
        <pc:sldMkLst>
          <pc:docMk/>
          <pc:sldMk cId="1394047871" sldId="402"/>
        </pc:sldMkLst>
      </pc:sldChg>
      <pc:sldChg chg="del">
        <pc:chgData name="Cannon, Marie-Claire" userId="c50a347d-6428-45ae-995d-03d233141832" providerId="ADAL" clId="{678456ED-0B39-4465-89FB-297F2D0A9D68}" dt="2020-06-17T16:08:49.212" v="28" actId="2696"/>
        <pc:sldMkLst>
          <pc:docMk/>
          <pc:sldMk cId="4208910185" sldId="403"/>
        </pc:sldMkLst>
      </pc:sldChg>
      <pc:sldChg chg="del">
        <pc:chgData name="Cannon, Marie-Claire" userId="c50a347d-6428-45ae-995d-03d233141832" providerId="ADAL" clId="{678456ED-0B39-4465-89FB-297F2D0A9D68}" dt="2020-06-17T16:08:49.882" v="29" actId="2696"/>
        <pc:sldMkLst>
          <pc:docMk/>
          <pc:sldMk cId="800163226" sldId="404"/>
        </pc:sldMkLst>
      </pc:sldChg>
      <pc:sldChg chg="del">
        <pc:chgData name="Cannon, Marie-Claire" userId="c50a347d-6428-45ae-995d-03d233141832" providerId="ADAL" clId="{678456ED-0B39-4465-89FB-297F2D0A9D68}" dt="2020-06-17T16:08:50.549" v="30" actId="2696"/>
        <pc:sldMkLst>
          <pc:docMk/>
          <pc:sldMk cId="2657366602" sldId="405"/>
        </pc:sldMkLst>
      </pc:sldChg>
      <pc:sldChg chg="del">
        <pc:chgData name="Cannon, Marie-Claire" userId="c50a347d-6428-45ae-995d-03d233141832" providerId="ADAL" clId="{678456ED-0B39-4465-89FB-297F2D0A9D68}" dt="2020-06-17T16:08:29.252" v="3" actId="2696"/>
        <pc:sldMkLst>
          <pc:docMk/>
          <pc:sldMk cId="3372187029" sldId="410"/>
        </pc:sldMkLst>
      </pc:sldChg>
      <pc:sldChg chg="del">
        <pc:chgData name="Cannon, Marie-Claire" userId="c50a347d-6428-45ae-995d-03d233141832" providerId="ADAL" clId="{678456ED-0B39-4465-89FB-297F2D0A9D68}" dt="2020-06-17T16:08:34.742" v="10" actId="2696"/>
        <pc:sldMkLst>
          <pc:docMk/>
          <pc:sldMk cId="1193447122" sldId="411"/>
        </pc:sldMkLst>
      </pc:sldChg>
      <pc:sldChg chg="del">
        <pc:chgData name="Cannon, Marie-Claire" userId="c50a347d-6428-45ae-995d-03d233141832" providerId="ADAL" clId="{678456ED-0B39-4465-89FB-297F2D0A9D68}" dt="2020-06-17T16:08:35.486" v="11" actId="2696"/>
        <pc:sldMkLst>
          <pc:docMk/>
          <pc:sldMk cId="1637925185" sldId="412"/>
        </pc:sldMkLst>
      </pc:sldChg>
      <pc:sldChg chg="del">
        <pc:chgData name="Cannon, Marie-Claire" userId="c50a347d-6428-45ae-995d-03d233141832" providerId="ADAL" clId="{678456ED-0B39-4465-89FB-297F2D0A9D68}" dt="2020-06-17T16:08:34.012" v="9" actId="2696"/>
        <pc:sldMkLst>
          <pc:docMk/>
          <pc:sldMk cId="2030616357" sldId="413"/>
        </pc:sldMkLst>
      </pc:sldChg>
      <pc:sldChg chg="del">
        <pc:chgData name="Cannon, Marie-Claire" userId="c50a347d-6428-45ae-995d-03d233141832" providerId="ADAL" clId="{678456ED-0B39-4465-89FB-297F2D0A9D68}" dt="2020-06-17T16:08:29.995" v="4" actId="2696"/>
        <pc:sldMkLst>
          <pc:docMk/>
          <pc:sldMk cId="1095483533" sldId="414"/>
        </pc:sldMkLst>
      </pc:sldChg>
      <pc:sldChg chg="del">
        <pc:chgData name="Cannon, Marie-Claire" userId="c50a347d-6428-45ae-995d-03d233141832" providerId="ADAL" clId="{678456ED-0B39-4465-89FB-297F2D0A9D68}" dt="2020-06-17T16:08:30.692" v="5" actId="2696"/>
        <pc:sldMkLst>
          <pc:docMk/>
          <pc:sldMk cId="773761811" sldId="415"/>
        </pc:sldMkLst>
      </pc:sldChg>
      <pc:sldChg chg="del">
        <pc:chgData name="Cannon, Marie-Claire" userId="c50a347d-6428-45ae-995d-03d233141832" providerId="ADAL" clId="{678456ED-0B39-4465-89FB-297F2D0A9D68}" dt="2020-06-17T16:08:31.452" v="6" actId="2696"/>
        <pc:sldMkLst>
          <pc:docMk/>
          <pc:sldMk cId="428485915" sldId="416"/>
        </pc:sldMkLst>
      </pc:sldChg>
      <pc:sldChg chg="del">
        <pc:chgData name="Cannon, Marie-Claire" userId="c50a347d-6428-45ae-995d-03d233141832" providerId="ADAL" clId="{678456ED-0B39-4465-89FB-297F2D0A9D68}" dt="2020-06-17T16:08:32.087" v="7" actId="2696"/>
        <pc:sldMkLst>
          <pc:docMk/>
          <pc:sldMk cId="1311583537" sldId="417"/>
        </pc:sldMkLst>
      </pc:sldChg>
      <pc:sldChg chg="del">
        <pc:chgData name="Cannon, Marie-Claire" userId="c50a347d-6428-45ae-995d-03d233141832" providerId="ADAL" clId="{678456ED-0B39-4465-89FB-297F2D0A9D68}" dt="2020-06-17T16:08:32.832" v="8" actId="2696"/>
        <pc:sldMkLst>
          <pc:docMk/>
          <pc:sldMk cId="1071718893" sldId="418"/>
        </pc:sldMkLst>
      </pc:sldChg>
      <pc:sldChg chg="del">
        <pc:chgData name="Cannon, Marie-Claire" userId="c50a347d-6428-45ae-995d-03d233141832" providerId="ADAL" clId="{678456ED-0B39-4465-89FB-297F2D0A9D68}" dt="2020-06-17T16:08:36.290" v="12" actId="2696"/>
        <pc:sldMkLst>
          <pc:docMk/>
          <pc:sldMk cId="1386295112" sldId="419"/>
        </pc:sldMkLst>
      </pc:sldChg>
      <pc:sldChg chg="del">
        <pc:chgData name="Cannon, Marie-Claire" userId="c50a347d-6428-45ae-995d-03d233141832" providerId="ADAL" clId="{678456ED-0B39-4465-89FB-297F2D0A9D68}" dt="2020-06-17T16:08:37.102" v="13" actId="2696"/>
        <pc:sldMkLst>
          <pc:docMk/>
          <pc:sldMk cId="183200530" sldId="420"/>
        </pc:sldMkLst>
      </pc:sldChg>
      <pc:sldChg chg="del">
        <pc:chgData name="Cannon, Marie-Claire" userId="c50a347d-6428-45ae-995d-03d233141832" providerId="ADAL" clId="{678456ED-0B39-4465-89FB-297F2D0A9D68}" dt="2020-06-17T16:08:37.885" v="14" actId="2696"/>
        <pc:sldMkLst>
          <pc:docMk/>
          <pc:sldMk cId="814833923" sldId="421"/>
        </pc:sldMkLst>
      </pc:sldChg>
      <pc:sldChg chg="del">
        <pc:chgData name="Cannon, Marie-Claire" userId="c50a347d-6428-45ae-995d-03d233141832" providerId="ADAL" clId="{678456ED-0B39-4465-89FB-297F2D0A9D68}" dt="2020-06-17T16:08:38.580" v="15" actId="2696"/>
        <pc:sldMkLst>
          <pc:docMk/>
          <pc:sldMk cId="1949264776" sldId="422"/>
        </pc:sldMkLst>
      </pc:sldChg>
      <pc:sldChg chg="modSp">
        <pc:chgData name="Cannon, Marie-Claire" userId="c50a347d-6428-45ae-995d-03d233141832" providerId="ADAL" clId="{678456ED-0B39-4465-89FB-297F2D0A9D68}" dt="2020-06-17T16:16:00.449" v="78" actId="14100"/>
        <pc:sldMkLst>
          <pc:docMk/>
          <pc:sldMk cId="2166793906" sldId="430"/>
        </pc:sldMkLst>
        <pc:picChg chg="mod">
          <ac:chgData name="Cannon, Marie-Claire" userId="c50a347d-6428-45ae-995d-03d233141832" providerId="ADAL" clId="{678456ED-0B39-4465-89FB-297F2D0A9D68}" dt="2020-06-17T16:16:00.449" v="78" actId="14100"/>
          <ac:picMkLst>
            <pc:docMk/>
            <pc:sldMk cId="2166793906" sldId="430"/>
            <ac:picMk id="5122" creationId="{60F5F4EE-EE72-4041-A9E5-464FDA037B39}"/>
          </ac:picMkLst>
        </pc:picChg>
      </pc:sldChg>
      <pc:sldChg chg="modSp modCm">
        <pc:chgData name="Cannon, Marie-Claire" userId="c50a347d-6428-45ae-995d-03d233141832" providerId="ADAL" clId="{678456ED-0B39-4465-89FB-297F2D0A9D68}" dt="2020-06-18T08:53:56.259" v="113" actId="255"/>
        <pc:sldMkLst>
          <pc:docMk/>
          <pc:sldMk cId="518133659" sldId="433"/>
        </pc:sldMkLst>
        <pc:graphicFrameChg chg="mod">
          <ac:chgData name="Cannon, Marie-Claire" userId="c50a347d-6428-45ae-995d-03d233141832" providerId="ADAL" clId="{678456ED-0B39-4465-89FB-297F2D0A9D68}" dt="2020-06-18T08:53:56.259" v="113" actId="255"/>
          <ac:graphicFrameMkLst>
            <pc:docMk/>
            <pc:sldMk cId="518133659" sldId="433"/>
            <ac:graphicFrameMk id="3" creationId="{3D4AE8DB-E9C8-4BB4-B243-239AF51EFAA7}"/>
          </ac:graphicFrameMkLst>
        </pc:graphicFrameChg>
      </pc:sldChg>
      <pc:sldChg chg="modSp">
        <pc:chgData name="Cannon, Marie-Claire" userId="c50a347d-6428-45ae-995d-03d233141832" providerId="ADAL" clId="{678456ED-0B39-4465-89FB-297F2D0A9D68}" dt="2020-06-17T16:28:50.072" v="111" actId="20577"/>
        <pc:sldMkLst>
          <pc:docMk/>
          <pc:sldMk cId="274477953" sldId="435"/>
        </pc:sldMkLst>
        <pc:spChg chg="mod">
          <ac:chgData name="Cannon, Marie-Claire" userId="c50a347d-6428-45ae-995d-03d233141832" providerId="ADAL" clId="{678456ED-0B39-4465-89FB-297F2D0A9D68}" dt="2020-06-17T16:28:50.072" v="111" actId="20577"/>
          <ac:spMkLst>
            <pc:docMk/>
            <pc:sldMk cId="274477953" sldId="435"/>
            <ac:spMk id="3" creationId="{5D8CC719-240A-4DB9-84D5-493CE276A204}"/>
          </ac:spMkLst>
        </pc:spChg>
      </pc:sldChg>
      <pc:sldChg chg="del">
        <pc:chgData name="Cannon, Marie-Claire" userId="c50a347d-6428-45ae-995d-03d233141832" providerId="ADAL" clId="{678456ED-0B39-4465-89FB-297F2D0A9D68}" dt="2020-06-17T16:08:25.982" v="0" actId="2696"/>
        <pc:sldMkLst>
          <pc:docMk/>
          <pc:sldMk cId="852933330" sldId="437"/>
        </pc:sldMkLst>
      </pc:sldChg>
      <pc:sldChg chg="modSp">
        <pc:chgData name="Cannon, Marie-Claire" userId="c50a347d-6428-45ae-995d-03d233141832" providerId="ADAL" clId="{678456ED-0B39-4465-89FB-297F2D0A9D68}" dt="2020-06-17T16:15:18.384" v="76" actId="20577"/>
        <pc:sldMkLst>
          <pc:docMk/>
          <pc:sldMk cId="939277630" sldId="440"/>
        </pc:sldMkLst>
        <pc:spChg chg="mod">
          <ac:chgData name="Cannon, Marie-Claire" userId="c50a347d-6428-45ae-995d-03d233141832" providerId="ADAL" clId="{678456ED-0B39-4465-89FB-297F2D0A9D68}" dt="2020-06-17T16:15:18.384" v="76" actId="20577"/>
          <ac:spMkLst>
            <pc:docMk/>
            <pc:sldMk cId="939277630" sldId="440"/>
            <ac:spMk id="4" creationId="{31621C4F-1BEA-4CE2-B0AD-C2D835A40B5D}"/>
          </ac:spMkLst>
        </pc:spChg>
      </pc:sldChg>
    </pc:docChg>
  </pc:docChgLst>
  <pc:docChgLst>
    <pc:chgData name="Haworth, Rebecca" userId="S::rebecca.haworth@pearson.com::8bcf356a-2385-4e8c-833a-4577849a545f" providerId="AD" clId="Web-{4627DB2C-D762-474D-87EE-422F54A37828}"/>
    <pc:docChg chg="modSld">
      <pc:chgData name="Haworth, Rebecca" userId="S::rebecca.haworth@pearson.com::8bcf356a-2385-4e8c-833a-4577849a545f" providerId="AD" clId="Web-{4627DB2C-D762-474D-87EE-422F54A37828}" dt="2020-06-18T08:51:44.990" v="39" actId="20577"/>
      <pc:docMkLst>
        <pc:docMk/>
      </pc:docMkLst>
      <pc:sldChg chg="modSp">
        <pc:chgData name="Haworth, Rebecca" userId="S::rebecca.haworth@pearson.com::8bcf356a-2385-4e8c-833a-4577849a545f" providerId="AD" clId="Web-{4627DB2C-D762-474D-87EE-422F54A37828}" dt="2020-06-18T08:51:44.990" v="39" actId="20577"/>
        <pc:sldMkLst>
          <pc:docMk/>
          <pc:sldMk cId="4067904026" sldId="401"/>
        </pc:sldMkLst>
        <pc:spChg chg="mod">
          <ac:chgData name="Haworth, Rebecca" userId="S::rebecca.haworth@pearson.com::8bcf356a-2385-4e8c-833a-4577849a545f" providerId="AD" clId="Web-{4627DB2C-D762-474D-87EE-422F54A37828}" dt="2020-06-18T08:51:44.990" v="39" actId="20577"/>
          <ac:spMkLst>
            <pc:docMk/>
            <pc:sldMk cId="4067904026" sldId="401"/>
            <ac:spMk id="3" creationId="{00000000-0000-0000-0000-000000000000}"/>
          </ac:spMkLst>
        </pc:spChg>
      </pc:sldChg>
    </pc:docChg>
  </pc:docChgLst>
  <pc:docChgLst>
    <pc:chgData name="Hunt, Fiona" userId="S::fiona.hunt@pearson.com::98d66478-0891-4b9d-aa14-8c6d2049cc27" providerId="AD" clId="Web-{22F8DC5C-2592-0CA2-C7EA-C0E87E5A9DF8}"/>
    <pc:docChg chg="delSld modSld">
      <pc:chgData name="Hunt, Fiona" userId="S::fiona.hunt@pearson.com::98d66478-0891-4b9d-aa14-8c6d2049cc27" providerId="AD" clId="Web-{22F8DC5C-2592-0CA2-C7EA-C0E87E5A9DF8}" dt="2020-06-17T14:09:49.298" v="311"/>
      <pc:docMkLst>
        <pc:docMk/>
      </pc:docMkLst>
      <pc:sldChg chg="modSp">
        <pc:chgData name="Hunt, Fiona" userId="S::fiona.hunt@pearson.com::98d66478-0891-4b9d-aa14-8c6d2049cc27" providerId="AD" clId="Web-{22F8DC5C-2592-0CA2-C7EA-C0E87E5A9DF8}" dt="2020-06-17T14:02:00.980" v="0" actId="1076"/>
        <pc:sldMkLst>
          <pc:docMk/>
          <pc:sldMk cId="4067904026" sldId="401"/>
        </pc:sldMkLst>
        <pc:picChg chg="mod">
          <ac:chgData name="Hunt, Fiona" userId="S::fiona.hunt@pearson.com::98d66478-0891-4b9d-aa14-8c6d2049cc27" providerId="AD" clId="Web-{22F8DC5C-2592-0CA2-C7EA-C0E87E5A9DF8}" dt="2020-06-17T14:02:00.980" v="0" actId="1076"/>
          <ac:picMkLst>
            <pc:docMk/>
            <pc:sldMk cId="4067904026" sldId="401"/>
            <ac:picMk id="7" creationId="{754063C2-EAD0-48BC-AE95-C5AB964B0023}"/>
          </ac:picMkLst>
        </pc:picChg>
      </pc:sldChg>
      <pc:sldChg chg="del">
        <pc:chgData name="Hunt, Fiona" userId="S::fiona.hunt@pearson.com::98d66478-0891-4b9d-aa14-8c6d2049cc27" providerId="AD" clId="Web-{22F8DC5C-2592-0CA2-C7EA-C0E87E5A9DF8}" dt="2020-06-17T14:09:49.298" v="311"/>
        <pc:sldMkLst>
          <pc:docMk/>
          <pc:sldMk cId="40420445" sldId="436"/>
        </pc:sldMkLst>
      </pc:sldChg>
      <pc:sldChg chg="modSp">
        <pc:chgData name="Hunt, Fiona" userId="S::fiona.hunt@pearson.com::98d66478-0891-4b9d-aa14-8c6d2049cc27" providerId="AD" clId="Web-{22F8DC5C-2592-0CA2-C7EA-C0E87E5A9DF8}" dt="2020-06-17T14:08:54.938" v="310"/>
        <pc:sldMkLst>
          <pc:docMk/>
          <pc:sldMk cId="908955325" sldId="439"/>
        </pc:sldMkLst>
        <pc:graphicFrameChg chg="mod modGraphic">
          <ac:chgData name="Hunt, Fiona" userId="S::fiona.hunt@pearson.com::98d66478-0891-4b9d-aa14-8c6d2049cc27" providerId="AD" clId="Web-{22F8DC5C-2592-0CA2-C7EA-C0E87E5A9DF8}" dt="2020-06-17T14:08:54.938" v="310"/>
          <ac:graphicFrameMkLst>
            <pc:docMk/>
            <pc:sldMk cId="908955325" sldId="439"/>
            <ac:graphicFrameMk id="10" creationId="{75EDA6CE-979A-4211-BB82-2C0ECB5029C6}"/>
          </ac:graphicFrameMkLst>
        </pc:graphicFrameChg>
      </pc:sldChg>
      <pc:sldChg chg="modSp">
        <pc:chgData name="Hunt, Fiona" userId="S::fiona.hunt@pearson.com::98d66478-0891-4b9d-aa14-8c6d2049cc27" providerId="AD" clId="Web-{22F8DC5C-2592-0CA2-C7EA-C0E87E5A9DF8}" dt="2020-06-17T14:06:44.311" v="227" actId="20577"/>
        <pc:sldMkLst>
          <pc:docMk/>
          <pc:sldMk cId="939277630" sldId="440"/>
        </pc:sldMkLst>
        <pc:spChg chg="mod">
          <ac:chgData name="Hunt, Fiona" userId="S::fiona.hunt@pearson.com::98d66478-0891-4b9d-aa14-8c6d2049cc27" providerId="AD" clId="Web-{22F8DC5C-2592-0CA2-C7EA-C0E87E5A9DF8}" dt="2020-06-17T14:06:44.311" v="227" actId="20577"/>
          <ac:spMkLst>
            <pc:docMk/>
            <pc:sldMk cId="939277630" sldId="440"/>
            <ac:spMk id="4" creationId="{31621C4F-1BEA-4CE2-B0AD-C2D835A40B5D}"/>
          </ac:spMkLst>
        </pc:spChg>
      </pc:sldChg>
    </pc:docChg>
  </pc:docChgLst>
  <pc:docChgLst>
    <pc:chgData name="Haworth, Rebecca" userId="S::rebecca.haworth@pearson.com::8bcf356a-2385-4e8c-833a-4577849a545f" providerId="AD" clId="Web-{C591E108-8845-410F-B372-8A205E7FE601}"/>
    <pc:docChg chg="modSld">
      <pc:chgData name="Haworth, Rebecca" userId="S::rebecca.haworth@pearson.com::8bcf356a-2385-4e8c-833a-4577849a545f" providerId="AD" clId="Web-{C591E108-8845-410F-B372-8A205E7FE601}" dt="2020-06-17T16:13:15.861" v="53"/>
      <pc:docMkLst>
        <pc:docMk/>
      </pc:docMkLst>
      <pc:sldChg chg="addCm">
        <pc:chgData name="Haworth, Rebecca" userId="S::rebecca.haworth@pearson.com::8bcf356a-2385-4e8c-833a-4577849a545f" providerId="AD" clId="Web-{C591E108-8845-410F-B372-8A205E7FE601}" dt="2020-06-17T16:07:01.689" v="0"/>
        <pc:sldMkLst>
          <pc:docMk/>
          <pc:sldMk cId="290327841" sldId="281"/>
        </pc:sldMkLst>
      </pc:sldChg>
      <pc:sldChg chg="delCm">
        <pc:chgData name="Haworth, Rebecca" userId="S::rebecca.haworth@pearson.com::8bcf356a-2385-4e8c-833a-4577849a545f" providerId="AD" clId="Web-{C591E108-8845-410F-B372-8A205E7FE601}" dt="2020-06-17T16:10:01.189" v="1"/>
        <pc:sldMkLst>
          <pc:docMk/>
          <pc:sldMk cId="518133659" sldId="433"/>
        </pc:sldMkLst>
      </pc:sldChg>
      <pc:sldChg chg="modSp">
        <pc:chgData name="Haworth, Rebecca" userId="S::rebecca.haworth@pearson.com::8bcf356a-2385-4e8c-833a-4577849a545f" providerId="AD" clId="Web-{C591E108-8845-410F-B372-8A205E7FE601}" dt="2020-06-17T16:13:15.861" v="53"/>
        <pc:sldMkLst>
          <pc:docMk/>
          <pc:sldMk cId="1594422417" sldId="434"/>
        </pc:sldMkLst>
        <pc:graphicFrameChg chg="mod modGraphic">
          <ac:chgData name="Haworth, Rebecca" userId="S::rebecca.haworth@pearson.com::8bcf356a-2385-4e8c-833a-4577849a545f" providerId="AD" clId="Web-{C591E108-8845-410F-B372-8A205E7FE601}" dt="2020-06-17T16:13:15.861" v="53"/>
          <ac:graphicFrameMkLst>
            <pc:docMk/>
            <pc:sldMk cId="1594422417" sldId="434"/>
            <ac:graphicFrameMk id="6" creationId="{4328F9AA-3350-4422-8662-67B5CA23791C}"/>
          </ac:graphicFrameMkLst>
        </pc:graphicFrameChg>
      </pc:sldChg>
      <pc:sldChg chg="modSp">
        <pc:chgData name="Haworth, Rebecca" userId="S::rebecca.haworth@pearson.com::8bcf356a-2385-4e8c-833a-4577849a545f" providerId="AD" clId="Web-{C591E108-8845-410F-B372-8A205E7FE601}" dt="2020-06-17T16:10:40.439" v="7"/>
        <pc:sldMkLst>
          <pc:docMk/>
          <pc:sldMk cId="908955325" sldId="439"/>
        </pc:sldMkLst>
        <pc:graphicFrameChg chg="mod modGraphic">
          <ac:chgData name="Haworth, Rebecca" userId="S::rebecca.haworth@pearson.com::8bcf356a-2385-4e8c-833a-4577849a545f" providerId="AD" clId="Web-{C591E108-8845-410F-B372-8A205E7FE601}" dt="2020-06-17T16:10:40.439" v="7"/>
          <ac:graphicFrameMkLst>
            <pc:docMk/>
            <pc:sldMk cId="908955325" sldId="439"/>
            <ac:graphicFrameMk id="10" creationId="{75EDA6CE-979A-4211-BB82-2C0ECB5029C6}"/>
          </ac:graphicFrameMkLst>
        </pc:graphicFrameChg>
      </pc:sldChg>
    </pc:docChg>
  </pc:docChgLst>
  <pc:docChgLst>
    <pc:chgData name="Goodlad, Colin" userId="S::colin.goodlad@pearson.com::88c99c87-7ea3-48b1-a27b-850e5139fde8" providerId="AD" clId="Web-{644BEA17-B504-A287-2B18-74BE2CDD7C2A}"/>
    <pc:docChg chg="delSld modSld sldOrd">
      <pc:chgData name="Goodlad, Colin" userId="S::colin.goodlad@pearson.com::88c99c87-7ea3-48b1-a27b-850e5139fde8" providerId="AD" clId="Web-{644BEA17-B504-A287-2B18-74BE2CDD7C2A}" dt="2020-07-06T09:15:38.442" v="30"/>
      <pc:docMkLst>
        <pc:docMk/>
      </pc:docMkLst>
      <pc:sldChg chg="del">
        <pc:chgData name="Goodlad, Colin" userId="S::colin.goodlad@pearson.com::88c99c87-7ea3-48b1-a27b-850e5139fde8" providerId="AD" clId="Web-{644BEA17-B504-A287-2B18-74BE2CDD7C2A}" dt="2020-07-06T09:13:46.505" v="10"/>
        <pc:sldMkLst>
          <pc:docMk/>
          <pc:sldMk cId="101808655" sldId="279"/>
        </pc:sldMkLst>
      </pc:sldChg>
      <pc:sldChg chg="delSp del">
        <pc:chgData name="Goodlad, Colin" userId="S::colin.goodlad@pearson.com::88c99c87-7ea3-48b1-a27b-850e5139fde8" providerId="AD" clId="Web-{644BEA17-B504-A287-2B18-74BE2CDD7C2A}" dt="2020-07-06T09:14:09.895" v="12"/>
        <pc:sldMkLst>
          <pc:docMk/>
          <pc:sldMk cId="2738936508" sldId="280"/>
        </pc:sldMkLst>
        <pc:picChg chg="del">
          <ac:chgData name="Goodlad, Colin" userId="S::colin.goodlad@pearson.com::88c99c87-7ea3-48b1-a27b-850e5139fde8" providerId="AD" clId="Web-{644BEA17-B504-A287-2B18-74BE2CDD7C2A}" dt="2020-07-06T09:14:00.395" v="11"/>
          <ac:picMkLst>
            <pc:docMk/>
            <pc:sldMk cId="2738936508" sldId="280"/>
            <ac:picMk id="3" creationId="{FFD910A2-3CE8-EC49-B3A4-8CD201A87747}"/>
          </ac:picMkLst>
        </pc:picChg>
      </pc:sldChg>
      <pc:sldChg chg="del">
        <pc:chgData name="Goodlad, Colin" userId="S::colin.goodlad@pearson.com::88c99c87-7ea3-48b1-a27b-850e5139fde8" providerId="AD" clId="Web-{644BEA17-B504-A287-2B18-74BE2CDD7C2A}" dt="2020-07-06T09:14:33.755" v="13"/>
        <pc:sldMkLst>
          <pc:docMk/>
          <pc:sldMk cId="1828687156" sldId="282"/>
        </pc:sldMkLst>
      </pc:sldChg>
      <pc:sldChg chg="del">
        <pc:chgData name="Goodlad, Colin" userId="S::colin.goodlad@pearson.com::88c99c87-7ea3-48b1-a27b-850e5139fde8" providerId="AD" clId="Web-{644BEA17-B504-A287-2B18-74BE2CDD7C2A}" dt="2020-07-06T09:14:45.489" v="14"/>
        <pc:sldMkLst>
          <pc:docMk/>
          <pc:sldMk cId="1235395980" sldId="287"/>
        </pc:sldMkLst>
      </pc:sldChg>
      <pc:sldChg chg="del">
        <pc:chgData name="Goodlad, Colin" userId="S::colin.goodlad@pearson.com::88c99c87-7ea3-48b1-a27b-850e5139fde8" providerId="AD" clId="Web-{644BEA17-B504-A287-2B18-74BE2CDD7C2A}" dt="2020-07-06T09:14:47.708" v="15"/>
        <pc:sldMkLst>
          <pc:docMk/>
          <pc:sldMk cId="217648812" sldId="288"/>
        </pc:sldMkLst>
      </pc:sldChg>
      <pc:sldChg chg="del">
        <pc:chgData name="Goodlad, Colin" userId="S::colin.goodlad@pearson.com::88c99c87-7ea3-48b1-a27b-850e5139fde8" providerId="AD" clId="Web-{644BEA17-B504-A287-2B18-74BE2CDD7C2A}" dt="2020-07-06T09:15:13.536" v="16"/>
        <pc:sldMkLst>
          <pc:docMk/>
          <pc:sldMk cId="798773997" sldId="291"/>
        </pc:sldMkLst>
      </pc:sldChg>
      <pc:sldChg chg="del">
        <pc:chgData name="Goodlad, Colin" userId="S::colin.goodlad@pearson.com::88c99c87-7ea3-48b1-a27b-850e5139fde8" providerId="AD" clId="Web-{644BEA17-B504-A287-2B18-74BE2CDD7C2A}" dt="2020-07-06T09:15:35.208" v="29"/>
        <pc:sldMkLst>
          <pc:docMk/>
          <pc:sldMk cId="2108033474" sldId="294"/>
        </pc:sldMkLst>
      </pc:sldChg>
      <pc:sldChg chg="del">
        <pc:chgData name="Goodlad, Colin" userId="S::colin.goodlad@pearson.com::88c99c87-7ea3-48b1-a27b-850e5139fde8" providerId="AD" clId="Web-{644BEA17-B504-A287-2B18-74BE2CDD7C2A}" dt="2020-07-06T09:13:41.317" v="8"/>
        <pc:sldMkLst>
          <pc:docMk/>
          <pc:sldMk cId="2870063411" sldId="371"/>
        </pc:sldMkLst>
      </pc:sldChg>
      <pc:sldChg chg="del">
        <pc:chgData name="Goodlad, Colin" userId="S::colin.goodlad@pearson.com::88c99c87-7ea3-48b1-a27b-850e5139fde8" providerId="AD" clId="Web-{644BEA17-B504-A287-2B18-74BE2CDD7C2A}" dt="2020-07-06T09:13:41.302" v="2"/>
        <pc:sldMkLst>
          <pc:docMk/>
          <pc:sldMk cId="4216565961" sldId="386"/>
        </pc:sldMkLst>
      </pc:sldChg>
      <pc:sldChg chg="del">
        <pc:chgData name="Goodlad, Colin" userId="S::colin.goodlad@pearson.com::88c99c87-7ea3-48b1-a27b-850e5139fde8" providerId="AD" clId="Web-{644BEA17-B504-A287-2B18-74BE2CDD7C2A}" dt="2020-07-06T09:13:41.302" v="3"/>
        <pc:sldMkLst>
          <pc:docMk/>
          <pc:sldMk cId="1042315565" sldId="395"/>
        </pc:sldMkLst>
      </pc:sldChg>
      <pc:sldChg chg="del">
        <pc:chgData name="Goodlad, Colin" userId="S::colin.goodlad@pearson.com::88c99c87-7ea3-48b1-a27b-850e5139fde8" providerId="AD" clId="Web-{644BEA17-B504-A287-2B18-74BE2CDD7C2A}" dt="2020-07-06T09:15:18.489" v="17"/>
        <pc:sldMkLst>
          <pc:docMk/>
          <pc:sldMk cId="4067904026" sldId="401"/>
        </pc:sldMkLst>
      </pc:sldChg>
      <pc:sldChg chg="del">
        <pc:chgData name="Goodlad, Colin" userId="S::colin.goodlad@pearson.com::88c99c87-7ea3-48b1-a27b-850e5139fde8" providerId="AD" clId="Web-{644BEA17-B504-A287-2B18-74BE2CDD7C2A}" dt="2020-07-06T09:13:41.302" v="1"/>
        <pc:sldMkLst>
          <pc:docMk/>
          <pc:sldMk cId="2708554829" sldId="406"/>
        </pc:sldMkLst>
      </pc:sldChg>
      <pc:sldChg chg="del ord">
        <pc:chgData name="Goodlad, Colin" userId="S::colin.goodlad@pearson.com::88c99c87-7ea3-48b1-a27b-850e5139fde8" providerId="AD" clId="Web-{644BEA17-B504-A287-2B18-74BE2CDD7C2A}" dt="2020-07-06T09:15:38.442" v="30"/>
        <pc:sldMkLst>
          <pc:docMk/>
          <pc:sldMk cId="3848984112" sldId="407"/>
        </pc:sldMkLst>
      </pc:sldChg>
      <pc:sldChg chg="del">
        <pc:chgData name="Goodlad, Colin" userId="S::colin.goodlad@pearson.com::88c99c87-7ea3-48b1-a27b-850e5139fde8" providerId="AD" clId="Web-{644BEA17-B504-A287-2B18-74BE2CDD7C2A}" dt="2020-07-06T09:13:41.317" v="7"/>
        <pc:sldMkLst>
          <pc:docMk/>
          <pc:sldMk cId="2975125907" sldId="408"/>
        </pc:sldMkLst>
      </pc:sldChg>
      <pc:sldChg chg="del">
        <pc:chgData name="Goodlad, Colin" userId="S::colin.goodlad@pearson.com::88c99c87-7ea3-48b1-a27b-850e5139fde8" providerId="AD" clId="Web-{644BEA17-B504-A287-2B18-74BE2CDD7C2A}" dt="2020-07-06T09:13:41.302" v="0"/>
        <pc:sldMkLst>
          <pc:docMk/>
          <pc:sldMk cId="1773413155" sldId="409"/>
        </pc:sldMkLst>
      </pc:sldChg>
      <pc:sldChg chg="del">
        <pc:chgData name="Goodlad, Colin" userId="S::colin.goodlad@pearson.com::88c99c87-7ea3-48b1-a27b-850e5139fde8" providerId="AD" clId="Web-{644BEA17-B504-A287-2B18-74BE2CDD7C2A}" dt="2020-07-06T09:13:41.317" v="6"/>
        <pc:sldMkLst>
          <pc:docMk/>
          <pc:sldMk cId="483201875" sldId="423"/>
        </pc:sldMkLst>
      </pc:sldChg>
      <pc:sldChg chg="del">
        <pc:chgData name="Goodlad, Colin" userId="S::colin.goodlad@pearson.com::88c99c87-7ea3-48b1-a27b-850e5139fde8" providerId="AD" clId="Web-{644BEA17-B504-A287-2B18-74BE2CDD7C2A}" dt="2020-07-06T09:13:41.317" v="5"/>
        <pc:sldMkLst>
          <pc:docMk/>
          <pc:sldMk cId="2155990610" sldId="425"/>
        </pc:sldMkLst>
      </pc:sldChg>
      <pc:sldChg chg="del">
        <pc:chgData name="Goodlad, Colin" userId="S::colin.goodlad@pearson.com::88c99c87-7ea3-48b1-a27b-850e5139fde8" providerId="AD" clId="Web-{644BEA17-B504-A287-2B18-74BE2CDD7C2A}" dt="2020-07-06T09:13:41.302" v="4"/>
        <pc:sldMkLst>
          <pc:docMk/>
          <pc:sldMk cId="2695917106" sldId="426"/>
        </pc:sldMkLst>
      </pc:sldChg>
      <pc:sldChg chg="del">
        <pc:chgData name="Goodlad, Colin" userId="S::colin.goodlad@pearson.com::88c99c87-7ea3-48b1-a27b-850e5139fde8" providerId="AD" clId="Web-{644BEA17-B504-A287-2B18-74BE2CDD7C2A}" dt="2020-07-06T09:13:41.317" v="9"/>
        <pc:sldMkLst>
          <pc:docMk/>
          <pc:sldMk cId="2918996965" sldId="429"/>
        </pc:sldMkLst>
      </pc:sldChg>
      <pc:sldChg chg="del">
        <pc:chgData name="Goodlad, Colin" userId="S::colin.goodlad@pearson.com::88c99c87-7ea3-48b1-a27b-850e5139fde8" providerId="AD" clId="Web-{644BEA17-B504-A287-2B18-74BE2CDD7C2A}" dt="2020-07-06T09:15:20.598" v="18"/>
        <pc:sldMkLst>
          <pc:docMk/>
          <pc:sldMk cId="2166793906" sldId="430"/>
        </pc:sldMkLst>
      </pc:sldChg>
      <pc:sldChg chg="del">
        <pc:chgData name="Goodlad, Colin" userId="S::colin.goodlad@pearson.com::88c99c87-7ea3-48b1-a27b-850e5139fde8" providerId="AD" clId="Web-{644BEA17-B504-A287-2B18-74BE2CDD7C2A}" dt="2020-07-06T09:15:20.942" v="19"/>
        <pc:sldMkLst>
          <pc:docMk/>
          <pc:sldMk cId="3388039986" sldId="431"/>
        </pc:sldMkLst>
      </pc:sldChg>
      <pc:sldChg chg="del">
        <pc:chgData name="Goodlad, Colin" userId="S::colin.goodlad@pearson.com::88c99c87-7ea3-48b1-a27b-850e5139fde8" providerId="AD" clId="Web-{644BEA17-B504-A287-2B18-74BE2CDD7C2A}" dt="2020-07-06T09:15:23.239" v="20"/>
        <pc:sldMkLst>
          <pc:docMk/>
          <pc:sldMk cId="1477077449" sldId="432"/>
        </pc:sldMkLst>
      </pc:sldChg>
      <pc:sldChg chg="del">
        <pc:chgData name="Goodlad, Colin" userId="S::colin.goodlad@pearson.com::88c99c87-7ea3-48b1-a27b-850e5139fde8" providerId="AD" clId="Web-{644BEA17-B504-A287-2B18-74BE2CDD7C2A}" dt="2020-07-06T09:15:23.630" v="23"/>
        <pc:sldMkLst>
          <pc:docMk/>
          <pc:sldMk cId="518133659" sldId="433"/>
        </pc:sldMkLst>
      </pc:sldChg>
      <pc:sldChg chg="del">
        <pc:chgData name="Goodlad, Colin" userId="S::colin.goodlad@pearson.com::88c99c87-7ea3-48b1-a27b-850e5139fde8" providerId="AD" clId="Web-{644BEA17-B504-A287-2B18-74BE2CDD7C2A}" dt="2020-07-06T09:15:26.020" v="25"/>
        <pc:sldMkLst>
          <pc:docMk/>
          <pc:sldMk cId="1594422417" sldId="434"/>
        </pc:sldMkLst>
      </pc:sldChg>
      <pc:sldChg chg="del">
        <pc:chgData name="Goodlad, Colin" userId="S::colin.goodlad@pearson.com::88c99c87-7ea3-48b1-a27b-850e5139fde8" providerId="AD" clId="Web-{644BEA17-B504-A287-2B18-74BE2CDD7C2A}" dt="2020-07-06T09:15:27.880" v="27"/>
        <pc:sldMkLst>
          <pc:docMk/>
          <pc:sldMk cId="274477953" sldId="435"/>
        </pc:sldMkLst>
      </pc:sldChg>
      <pc:sldChg chg="del">
        <pc:chgData name="Goodlad, Colin" userId="S::colin.goodlad@pearson.com::88c99c87-7ea3-48b1-a27b-850e5139fde8" providerId="AD" clId="Web-{644BEA17-B504-A287-2B18-74BE2CDD7C2A}" dt="2020-07-06T09:15:26.051" v="26"/>
        <pc:sldMkLst>
          <pc:docMk/>
          <pc:sldMk cId="3703609275" sldId="438"/>
        </pc:sldMkLst>
      </pc:sldChg>
      <pc:sldChg chg="del">
        <pc:chgData name="Goodlad, Colin" userId="S::colin.goodlad@pearson.com::88c99c87-7ea3-48b1-a27b-850e5139fde8" providerId="AD" clId="Web-{644BEA17-B504-A287-2B18-74BE2CDD7C2A}" dt="2020-07-06T09:15:25.864" v="24"/>
        <pc:sldMkLst>
          <pc:docMk/>
          <pc:sldMk cId="908955325" sldId="439"/>
        </pc:sldMkLst>
      </pc:sldChg>
      <pc:sldChg chg="del">
        <pc:chgData name="Goodlad, Colin" userId="S::colin.goodlad@pearson.com::88c99c87-7ea3-48b1-a27b-850e5139fde8" providerId="AD" clId="Web-{644BEA17-B504-A287-2B18-74BE2CDD7C2A}" dt="2020-07-06T09:15:23.614" v="22"/>
        <pc:sldMkLst>
          <pc:docMk/>
          <pc:sldMk cId="939277630" sldId="440"/>
        </pc:sldMkLst>
      </pc:sldChg>
      <pc:sldChg chg="del">
        <pc:chgData name="Goodlad, Colin" userId="S::colin.goodlad@pearson.com::88c99c87-7ea3-48b1-a27b-850e5139fde8" providerId="AD" clId="Web-{644BEA17-B504-A287-2B18-74BE2CDD7C2A}" dt="2020-07-06T09:15:23.567" v="21"/>
        <pc:sldMkLst>
          <pc:docMk/>
          <pc:sldMk cId="426164992" sldId="441"/>
        </pc:sldMkLst>
      </pc:sldChg>
    </pc:docChg>
  </pc:docChgLst>
  <pc:docChgLst>
    <pc:chgData name="Hunt, Fiona" userId="S::fiona.hunt@pearson.com::98d66478-0891-4b9d-aa14-8c6d2049cc27" providerId="AD" clId="Web-{6839FF9D-4BF0-3AD3-1651-38B1E5622C03}"/>
    <pc:docChg chg="modSld">
      <pc:chgData name="Hunt, Fiona" userId="S::fiona.hunt@pearson.com::98d66478-0891-4b9d-aa14-8c6d2049cc27" providerId="AD" clId="Web-{6839FF9D-4BF0-3AD3-1651-38B1E5622C03}" dt="2020-06-18T07:20:33.550" v="311" actId="20577"/>
      <pc:docMkLst>
        <pc:docMk/>
      </pc:docMkLst>
      <pc:sldChg chg="modSp">
        <pc:chgData name="Hunt, Fiona" userId="S::fiona.hunt@pearson.com::98d66478-0891-4b9d-aa14-8c6d2049cc27" providerId="AD" clId="Web-{6839FF9D-4BF0-3AD3-1651-38B1E5622C03}" dt="2020-06-18T07:20:33.550" v="310" actId="20577"/>
        <pc:sldMkLst>
          <pc:docMk/>
          <pc:sldMk cId="939277630" sldId="440"/>
        </pc:sldMkLst>
        <pc:spChg chg="mod">
          <ac:chgData name="Hunt, Fiona" userId="S::fiona.hunt@pearson.com::98d66478-0891-4b9d-aa14-8c6d2049cc27" providerId="AD" clId="Web-{6839FF9D-4BF0-3AD3-1651-38B1E5622C03}" dt="2020-06-18T07:20:33.550" v="310" actId="20577"/>
          <ac:spMkLst>
            <pc:docMk/>
            <pc:sldMk cId="939277630" sldId="440"/>
            <ac:spMk id="4" creationId="{31621C4F-1BEA-4CE2-B0AD-C2D835A40B5D}"/>
          </ac:spMkLst>
        </pc:spChg>
      </pc:sldChg>
    </pc:docChg>
  </pc:docChgLst>
  <pc:docChgLst>
    <pc:chgData name="Haworth, Rebecca" userId="S::rebecca.haworth@pearson.com::8bcf356a-2385-4e8c-833a-4577849a545f" providerId="AD" clId="Web-{D35A0CF4-E916-3925-2E48-3AA02E90EA4D}"/>
    <pc:docChg chg="">
      <pc:chgData name="Haworth, Rebecca" userId="S::rebecca.haworth@pearson.com::8bcf356a-2385-4e8c-833a-4577849a545f" providerId="AD" clId="Web-{D35A0CF4-E916-3925-2E48-3AA02E90EA4D}" dt="2020-06-16T16:01:10.048" v="2"/>
      <pc:docMkLst>
        <pc:docMk/>
      </pc:docMkLst>
      <pc:sldChg chg="addCm">
        <pc:chgData name="Haworth, Rebecca" userId="S::rebecca.haworth@pearson.com::8bcf356a-2385-4e8c-833a-4577849a545f" providerId="AD" clId="Web-{D35A0CF4-E916-3925-2E48-3AA02E90EA4D}" dt="2020-06-16T16:01:10.048" v="2"/>
        <pc:sldMkLst>
          <pc:docMk/>
          <pc:sldMk cId="518133659" sldId="433"/>
        </pc:sldMkLst>
      </pc:sldChg>
    </pc:docChg>
  </pc:docChgLst>
  <pc:docChgLst>
    <pc:chgData name="Sutton-Reid, Sam" userId="917d7e4c-1a84-43f9-9676-5f5ae6dde0b1" providerId="ADAL" clId="{DEC983E0-68D6-42DB-A6AB-C7B322BC2CAB}"/>
    <pc:docChg chg="undo modSld">
      <pc:chgData name="Sutton-Reid, Sam" userId="917d7e4c-1a84-43f9-9676-5f5ae6dde0b1" providerId="ADAL" clId="{DEC983E0-68D6-42DB-A6AB-C7B322BC2CAB}" dt="2020-06-17T08:35:02.422" v="7" actId="1076"/>
      <pc:docMkLst>
        <pc:docMk/>
      </pc:docMkLst>
      <pc:sldChg chg="modSp">
        <pc:chgData name="Sutton-Reid, Sam" userId="917d7e4c-1a84-43f9-9676-5f5ae6dde0b1" providerId="ADAL" clId="{DEC983E0-68D6-42DB-A6AB-C7B322BC2CAB}" dt="2020-06-17T08:33:28.397" v="2" actId="207"/>
        <pc:sldMkLst>
          <pc:docMk/>
          <pc:sldMk cId="1042315565" sldId="395"/>
        </pc:sldMkLst>
        <pc:spChg chg="mod">
          <ac:chgData name="Sutton-Reid, Sam" userId="917d7e4c-1a84-43f9-9676-5f5ae6dde0b1" providerId="ADAL" clId="{DEC983E0-68D6-42DB-A6AB-C7B322BC2CAB}" dt="2020-06-17T08:33:28.397" v="2" actId="207"/>
          <ac:spMkLst>
            <pc:docMk/>
            <pc:sldMk cId="1042315565" sldId="395"/>
            <ac:spMk id="4" creationId="{DB939021-DC4C-4ED8-89CC-FC70F902F213}"/>
          </ac:spMkLst>
        </pc:spChg>
      </pc:sldChg>
      <pc:sldChg chg="modCm">
        <pc:chgData name="Sutton-Reid, Sam" userId="917d7e4c-1a84-43f9-9676-5f5ae6dde0b1" providerId="ADAL" clId="{DEC983E0-68D6-42DB-A6AB-C7B322BC2CAB}" dt="2020-06-17T08:33:51.714" v="6"/>
        <pc:sldMkLst>
          <pc:docMk/>
          <pc:sldMk cId="4067904026" sldId="401"/>
        </pc:sldMkLst>
      </pc:sldChg>
      <pc:sldChg chg="modSp">
        <pc:chgData name="Sutton-Reid, Sam" userId="917d7e4c-1a84-43f9-9676-5f5ae6dde0b1" providerId="ADAL" clId="{DEC983E0-68D6-42DB-A6AB-C7B322BC2CAB}" dt="2020-06-17T08:35:02.422" v="7" actId="1076"/>
        <pc:sldMkLst>
          <pc:docMk/>
          <pc:sldMk cId="40420445" sldId="436"/>
        </pc:sldMkLst>
        <pc:spChg chg="mod">
          <ac:chgData name="Sutton-Reid, Sam" userId="917d7e4c-1a84-43f9-9676-5f5ae6dde0b1" providerId="ADAL" clId="{DEC983E0-68D6-42DB-A6AB-C7B322BC2CAB}" dt="2020-06-17T08:35:02.422" v="7" actId="1076"/>
          <ac:spMkLst>
            <pc:docMk/>
            <pc:sldMk cId="40420445" sldId="436"/>
            <ac:spMk id="2" creationId="{51C2F927-4BE0-4977-A2CC-FC20FD028ACB}"/>
          </ac:spMkLst>
        </pc:spChg>
      </pc:sldChg>
    </pc:docChg>
  </pc:docChgLst>
  <pc:docChgLst>
    <pc:chgData name="Cannon, Marie-Claire" userId="S::marie-claire.cannon@pearson.com::c50a347d-6428-45ae-995d-03d233141832" providerId="AD" clId="Web-{34FD6578-BF97-9BD6-3F40-2757CA315145}"/>
    <pc:docChg chg="delSld modSld">
      <pc:chgData name="Cannon, Marie-Claire" userId="S::marie-claire.cannon@pearson.com::c50a347d-6428-45ae-995d-03d233141832" providerId="AD" clId="Web-{34FD6578-BF97-9BD6-3F40-2757CA315145}" dt="2020-06-16T15:49:30.155" v="158"/>
      <pc:docMkLst>
        <pc:docMk/>
      </pc:docMkLst>
      <pc:sldChg chg="modSp del delCm">
        <pc:chgData name="Cannon, Marie-Claire" userId="S::marie-claire.cannon@pearson.com::c50a347d-6428-45ae-995d-03d233141832" providerId="AD" clId="Web-{34FD6578-BF97-9BD6-3F40-2757CA315145}" dt="2020-06-16T15:49:30.155" v="158"/>
        <pc:sldMkLst>
          <pc:docMk/>
          <pc:sldMk cId="358584352" sldId="396"/>
        </pc:sldMkLst>
        <pc:spChg chg="mod">
          <ac:chgData name="Cannon, Marie-Claire" userId="S::marie-claire.cannon@pearson.com::c50a347d-6428-45ae-995d-03d233141832" providerId="AD" clId="Web-{34FD6578-BF97-9BD6-3F40-2757CA315145}" dt="2020-06-16T15:06:38.694" v="17" actId="20577"/>
          <ac:spMkLst>
            <pc:docMk/>
            <pc:sldMk cId="358584352" sldId="396"/>
            <ac:spMk id="3" creationId="{00000000-0000-0000-0000-000000000000}"/>
          </ac:spMkLst>
        </pc:spChg>
      </pc:sldChg>
      <pc:sldChg chg="modSp">
        <pc:chgData name="Cannon, Marie-Claire" userId="S::marie-claire.cannon@pearson.com::c50a347d-6428-45ae-995d-03d233141832" providerId="AD" clId="Web-{34FD6578-BF97-9BD6-3F40-2757CA315145}" dt="2020-06-16T15:03:25.239" v="2" actId="20577"/>
        <pc:sldMkLst>
          <pc:docMk/>
          <pc:sldMk cId="40420445" sldId="436"/>
        </pc:sldMkLst>
        <pc:spChg chg="mod">
          <ac:chgData name="Cannon, Marie-Claire" userId="S::marie-claire.cannon@pearson.com::c50a347d-6428-45ae-995d-03d233141832" providerId="AD" clId="Web-{34FD6578-BF97-9BD6-3F40-2757CA315145}" dt="2020-06-16T15:03:25.239" v="2" actId="20577"/>
          <ac:spMkLst>
            <pc:docMk/>
            <pc:sldMk cId="40420445" sldId="436"/>
            <ac:spMk id="4" creationId="{2CE62526-C612-413F-8A02-E7AAE40EDA0D}"/>
          </ac:spMkLst>
        </pc:spChg>
      </pc:sldChg>
      <pc:sldChg chg="addSp delSp modSp">
        <pc:chgData name="Cannon, Marie-Claire" userId="S::marie-claire.cannon@pearson.com::c50a347d-6428-45ae-995d-03d233141832" providerId="AD" clId="Web-{34FD6578-BF97-9BD6-3F40-2757CA315145}" dt="2020-06-16T15:19:36.232" v="156" actId="20577"/>
        <pc:sldMkLst>
          <pc:docMk/>
          <pc:sldMk cId="3703609275" sldId="438"/>
        </pc:sldMkLst>
        <pc:spChg chg="add del mod">
          <ac:chgData name="Cannon, Marie-Claire" userId="S::marie-claire.cannon@pearson.com::c50a347d-6428-45ae-995d-03d233141832" providerId="AD" clId="Web-{34FD6578-BF97-9BD6-3F40-2757CA315145}" dt="2020-06-16T15:07:11.100" v="21"/>
          <ac:spMkLst>
            <pc:docMk/>
            <pc:sldMk cId="3703609275" sldId="438"/>
            <ac:spMk id="7" creationId="{70A458ED-FF0A-44B6-ADA1-C8108912F640}"/>
          </ac:spMkLst>
        </pc:spChg>
        <pc:spChg chg="add del mod">
          <ac:chgData name="Cannon, Marie-Claire" userId="S::marie-claire.cannon@pearson.com::c50a347d-6428-45ae-995d-03d233141832" providerId="AD" clId="Web-{34FD6578-BF97-9BD6-3F40-2757CA315145}" dt="2020-06-16T15:07:32.991" v="24"/>
          <ac:spMkLst>
            <pc:docMk/>
            <pc:sldMk cId="3703609275" sldId="438"/>
            <ac:spMk id="9" creationId="{16CC7885-2EE6-44D0-B532-E10015E0BEB6}"/>
          </ac:spMkLst>
        </pc:spChg>
        <pc:spChg chg="add del mod">
          <ac:chgData name="Cannon, Marie-Claire" userId="S::marie-claire.cannon@pearson.com::c50a347d-6428-45ae-995d-03d233141832" providerId="AD" clId="Web-{34FD6578-BF97-9BD6-3F40-2757CA315145}" dt="2020-06-16T15:07:44.163" v="27"/>
          <ac:spMkLst>
            <pc:docMk/>
            <pc:sldMk cId="3703609275" sldId="438"/>
            <ac:spMk id="11" creationId="{EB7397B4-F2C0-4356-BDB8-9E4F34FA6C8B}"/>
          </ac:spMkLst>
        </pc:spChg>
        <pc:spChg chg="add mod">
          <ac:chgData name="Cannon, Marie-Claire" userId="S::marie-claire.cannon@pearson.com::c50a347d-6428-45ae-995d-03d233141832" providerId="AD" clId="Web-{34FD6578-BF97-9BD6-3F40-2757CA315145}" dt="2020-06-16T15:16:00.308" v="103" actId="20577"/>
          <ac:spMkLst>
            <pc:docMk/>
            <pc:sldMk cId="3703609275" sldId="438"/>
            <ac:spMk id="12" creationId="{3DC2F36C-0AAB-48DB-88CA-8F7A3D42BA71}"/>
          </ac:spMkLst>
        </pc:spChg>
        <pc:spChg chg="mod">
          <ac:chgData name="Cannon, Marie-Claire" userId="S::marie-claire.cannon@pearson.com::c50a347d-6428-45ae-995d-03d233141832" providerId="AD" clId="Web-{34FD6578-BF97-9BD6-3F40-2757CA315145}" dt="2020-06-16T15:15:13.558" v="82" actId="14100"/>
          <ac:spMkLst>
            <pc:docMk/>
            <pc:sldMk cId="3703609275" sldId="438"/>
            <ac:spMk id="15" creationId="{00000000-0000-0000-0000-000000000000}"/>
          </ac:spMkLst>
        </pc:spChg>
        <pc:spChg chg="del mod">
          <ac:chgData name="Cannon, Marie-Claire" userId="S::marie-claire.cannon@pearson.com::c50a347d-6428-45ae-995d-03d233141832" providerId="AD" clId="Web-{34FD6578-BF97-9BD6-3F40-2757CA315145}" dt="2020-06-16T15:06:55.819" v="20"/>
          <ac:spMkLst>
            <pc:docMk/>
            <pc:sldMk cId="3703609275" sldId="438"/>
            <ac:spMk id="16" creationId="{00000000-0000-0000-0000-000000000000}"/>
          </ac:spMkLst>
        </pc:spChg>
        <pc:spChg chg="add mod">
          <ac:chgData name="Cannon, Marie-Claire" userId="S::marie-claire.cannon@pearson.com::c50a347d-6428-45ae-995d-03d233141832" providerId="AD" clId="Web-{34FD6578-BF97-9BD6-3F40-2757CA315145}" dt="2020-06-16T15:18:52.825" v="123" actId="20577"/>
          <ac:spMkLst>
            <pc:docMk/>
            <pc:sldMk cId="3703609275" sldId="438"/>
            <ac:spMk id="17" creationId="{5670324C-2400-4542-BDCA-D0F405AB407E}"/>
          </ac:spMkLst>
        </pc:spChg>
        <pc:spChg chg="del">
          <ac:chgData name="Cannon, Marie-Claire" userId="S::marie-claire.cannon@pearson.com::c50a347d-6428-45ae-995d-03d233141832" providerId="AD" clId="Web-{34FD6578-BF97-9BD6-3F40-2757CA315145}" dt="2020-06-16T15:07:27.616" v="23"/>
          <ac:spMkLst>
            <pc:docMk/>
            <pc:sldMk cId="3703609275" sldId="438"/>
            <ac:spMk id="18" creationId="{00000000-0000-0000-0000-000000000000}"/>
          </ac:spMkLst>
        </pc:spChg>
        <pc:spChg chg="del">
          <ac:chgData name="Cannon, Marie-Claire" userId="S::marie-claire.cannon@pearson.com::c50a347d-6428-45ae-995d-03d233141832" providerId="AD" clId="Web-{34FD6578-BF97-9BD6-3F40-2757CA315145}" dt="2020-06-16T15:07:40.960" v="26"/>
          <ac:spMkLst>
            <pc:docMk/>
            <pc:sldMk cId="3703609275" sldId="438"/>
            <ac:spMk id="20" creationId="{00000000-0000-0000-0000-000000000000}"/>
          </ac:spMkLst>
        </pc:spChg>
        <pc:spChg chg="mod">
          <ac:chgData name="Cannon, Marie-Claire" userId="S::marie-claire.cannon@pearson.com::c50a347d-6428-45ae-995d-03d233141832" providerId="AD" clId="Web-{34FD6578-BF97-9BD6-3F40-2757CA315145}" dt="2020-06-16T15:16:22.183" v="107" actId="14100"/>
          <ac:spMkLst>
            <pc:docMk/>
            <pc:sldMk cId="3703609275" sldId="438"/>
            <ac:spMk id="21" creationId="{00000000-0000-0000-0000-000000000000}"/>
          </ac:spMkLst>
        </pc:spChg>
        <pc:spChg chg="mod">
          <ac:chgData name="Cannon, Marie-Claire" userId="S::marie-claire.cannon@pearson.com::c50a347d-6428-45ae-995d-03d233141832" providerId="AD" clId="Web-{34FD6578-BF97-9BD6-3F40-2757CA315145}" dt="2020-06-16T15:19:36.232" v="156" actId="20577"/>
          <ac:spMkLst>
            <pc:docMk/>
            <pc:sldMk cId="3703609275" sldId="438"/>
            <ac:spMk id="22" creationId="{00000000-0000-0000-0000-000000000000}"/>
          </ac:spMkLst>
        </pc:spChg>
        <pc:spChg chg="del">
          <ac:chgData name="Cannon, Marie-Claire" userId="S::marie-claire.cannon@pearson.com::c50a347d-6428-45ae-995d-03d233141832" providerId="AD" clId="Web-{34FD6578-BF97-9BD6-3F40-2757CA315145}" dt="2020-06-16T15:04:47.130" v="5"/>
          <ac:spMkLst>
            <pc:docMk/>
            <pc:sldMk cId="3703609275" sldId="438"/>
            <ac:spMk id="27" creationId="{00000000-0000-0000-0000-000000000000}"/>
          </ac:spMkLst>
        </pc:spChg>
        <pc:spChg chg="del mod">
          <ac:chgData name="Cannon, Marie-Claire" userId="S::marie-claire.cannon@pearson.com::c50a347d-6428-45ae-995d-03d233141832" providerId="AD" clId="Web-{34FD6578-BF97-9BD6-3F40-2757CA315145}" dt="2020-06-16T15:05:11.365" v="9"/>
          <ac:spMkLst>
            <pc:docMk/>
            <pc:sldMk cId="3703609275" sldId="438"/>
            <ac:spMk id="28" creationId="{00000000-0000-0000-0000-000000000000}"/>
          </ac:spMkLst>
        </pc:spChg>
        <pc:spChg chg="del mod">
          <ac:chgData name="Cannon, Marie-Claire" userId="S::marie-claire.cannon@pearson.com::c50a347d-6428-45ae-995d-03d233141832" providerId="AD" clId="Web-{34FD6578-BF97-9BD6-3F40-2757CA315145}" dt="2020-06-16T15:05:19.037" v="12"/>
          <ac:spMkLst>
            <pc:docMk/>
            <pc:sldMk cId="3703609275" sldId="438"/>
            <ac:spMk id="29" creationId="{00000000-0000-0000-0000-000000000000}"/>
          </ac:spMkLst>
        </pc:spChg>
        <pc:spChg chg="del">
          <ac:chgData name="Cannon, Marie-Claire" userId="S::marie-claire.cannon@pearson.com::c50a347d-6428-45ae-995d-03d233141832" providerId="AD" clId="Web-{34FD6578-BF97-9BD6-3F40-2757CA315145}" dt="2020-06-16T15:04:35.349" v="4"/>
          <ac:spMkLst>
            <pc:docMk/>
            <pc:sldMk cId="3703609275" sldId="438"/>
            <ac:spMk id="30" creationId="{00000000-0000-0000-0000-000000000000}"/>
          </ac:spMkLst>
        </pc:spChg>
        <pc:spChg chg="del">
          <ac:chgData name="Cannon, Marie-Claire" userId="S::marie-claire.cannon@pearson.com::c50a347d-6428-45ae-995d-03d233141832" providerId="AD" clId="Web-{34FD6578-BF97-9BD6-3F40-2757CA315145}" dt="2020-06-16T15:05:04.630" v="6"/>
          <ac:spMkLst>
            <pc:docMk/>
            <pc:sldMk cId="3703609275" sldId="438"/>
            <ac:spMk id="31" creationId="{00000000-0000-0000-0000-000000000000}"/>
          </ac:spMkLst>
        </pc:spChg>
        <pc:spChg chg="del">
          <ac:chgData name="Cannon, Marie-Claire" userId="S::marie-claire.cannon@pearson.com::c50a347d-6428-45ae-995d-03d233141832" providerId="AD" clId="Web-{34FD6578-BF97-9BD6-3F40-2757CA315145}" dt="2020-06-16T15:05:36.099" v="13"/>
          <ac:spMkLst>
            <pc:docMk/>
            <pc:sldMk cId="3703609275" sldId="438"/>
            <ac:spMk id="32" creationId="{00000000-0000-0000-0000-000000000000}"/>
          </ac:spMkLst>
        </pc:spChg>
        <pc:spChg chg="add mod">
          <ac:chgData name="Cannon, Marie-Claire" userId="S::marie-claire.cannon@pearson.com::c50a347d-6428-45ae-995d-03d233141832" providerId="AD" clId="Web-{34FD6578-BF97-9BD6-3F40-2757CA315145}" dt="2020-06-16T15:17:05.684" v="111" actId="20577"/>
          <ac:spMkLst>
            <pc:docMk/>
            <pc:sldMk cId="3703609275" sldId="438"/>
            <ac:spMk id="33" creationId="{0695E7B1-CBB3-458C-9EDF-48E4BDA8B140}"/>
          </ac:spMkLst>
        </pc:spChg>
        <pc:picChg chg="add mod ord modCrop">
          <ac:chgData name="Cannon, Marie-Claire" userId="S::marie-claire.cannon@pearson.com::c50a347d-6428-45ae-995d-03d233141832" providerId="AD" clId="Web-{34FD6578-BF97-9BD6-3F40-2757CA315145}" dt="2020-06-16T15:11:51.587" v="63" actId="1076"/>
          <ac:picMkLst>
            <pc:docMk/>
            <pc:sldMk cId="3703609275" sldId="438"/>
            <ac:picMk id="3" creationId="{7493CD7F-0EBB-4280-8BCF-EE7ABDE786E0}"/>
          </ac:picMkLst>
        </pc:picChg>
        <pc:picChg chg="add mod ord modCrop">
          <ac:chgData name="Cannon, Marie-Claire" userId="S::marie-claire.cannon@pearson.com::c50a347d-6428-45ae-995d-03d233141832" providerId="AD" clId="Web-{34FD6578-BF97-9BD6-3F40-2757CA315145}" dt="2020-06-16T15:12:00.275" v="65" actId="1076"/>
          <ac:picMkLst>
            <pc:docMk/>
            <pc:sldMk cId="3703609275" sldId="438"/>
            <ac:picMk id="4" creationId="{E576DA64-8250-4B60-B0F0-2FBBB31D1DB6}"/>
          </ac:picMkLst>
        </pc:picChg>
        <pc:picChg chg="add mod ord modCrop">
          <ac:chgData name="Cannon, Marie-Claire" userId="S::marie-claire.cannon@pearson.com::c50a347d-6428-45ae-995d-03d233141832" providerId="AD" clId="Web-{34FD6578-BF97-9BD6-3F40-2757CA315145}" dt="2020-06-16T15:12:06.150" v="66" actId="1076"/>
          <ac:picMkLst>
            <pc:docMk/>
            <pc:sldMk cId="3703609275" sldId="438"/>
            <ac:picMk id="5" creationId="{1F1D360A-0FCF-432C-A0B5-5FEB0743A195}"/>
          </ac:picMkLst>
        </pc:picChg>
      </pc:sldChg>
    </pc:docChg>
  </pc:docChgLst>
  <pc:docChgLst>
    <pc:chgData name="Hunt, Fiona" userId="S::fiona.hunt@pearson.com::98d66478-0891-4b9d-aa14-8c6d2049cc27" providerId="AD" clId="Web-{61B1699F-A2F7-C175-CCB7-01B6A95CC53A}"/>
    <pc:docChg chg="">
      <pc:chgData name="Hunt, Fiona" userId="S::fiona.hunt@pearson.com::98d66478-0891-4b9d-aa14-8c6d2049cc27" providerId="AD" clId="Web-{61B1699F-A2F7-C175-CCB7-01B6A95CC53A}" dt="2020-06-17T16:10:39.409" v="0"/>
      <pc:docMkLst>
        <pc:docMk/>
      </pc:docMkLst>
      <pc:sldChg chg="delCm">
        <pc:chgData name="Hunt, Fiona" userId="S::fiona.hunt@pearson.com::98d66478-0891-4b9d-aa14-8c6d2049cc27" providerId="AD" clId="Web-{61B1699F-A2F7-C175-CCB7-01B6A95CC53A}" dt="2020-06-17T16:10:39.409" v="0"/>
        <pc:sldMkLst>
          <pc:docMk/>
          <pc:sldMk cId="2708554829" sldId="406"/>
        </pc:sldMkLst>
      </pc:sldChg>
    </pc:docChg>
  </pc:docChgLst>
  <pc:docChgLst>
    <pc:chgData name="Cannon, Marie-Claire" userId="S::marie-claire.cannon@pearson.com::c50a347d-6428-45ae-995d-03d233141832" providerId="AD" clId="Web-{54158A6C-B28A-D175-3422-6F2A9E4FA069}"/>
    <pc:docChg chg="">
      <pc:chgData name="Cannon, Marie-Claire" userId="S::marie-claire.cannon@pearson.com::c50a347d-6428-45ae-995d-03d233141832" providerId="AD" clId="Web-{54158A6C-B28A-D175-3422-6F2A9E4FA069}" dt="2020-06-16T14:00:06.628" v="1"/>
      <pc:docMkLst>
        <pc:docMk/>
      </pc:docMkLst>
      <pc:sldChg chg="addCm">
        <pc:chgData name="Cannon, Marie-Claire" userId="S::marie-claire.cannon@pearson.com::c50a347d-6428-45ae-995d-03d233141832" providerId="AD" clId="Web-{54158A6C-B28A-D175-3422-6F2A9E4FA069}" dt="2020-06-16T14:00:06.628" v="1"/>
        <pc:sldMkLst>
          <pc:docMk/>
          <pc:sldMk cId="518133659" sldId="433"/>
        </pc:sldMkLst>
      </pc:sldChg>
    </pc:docChg>
  </pc:docChgLst>
  <pc:docChgLst>
    <pc:chgData name="Sutton-Reid, Sam" userId="S::sam.suttonreid@pearson.com::917d7e4c-1a84-43f9-9676-5f5ae6dde0b1" providerId="AD" clId="Web-{6437152E-90BE-3402-21B8-22AFB3C1C23B}"/>
    <pc:docChg chg="modSld">
      <pc:chgData name="Sutton-Reid, Sam" userId="S::sam.suttonreid@pearson.com::917d7e4c-1a84-43f9-9676-5f5ae6dde0b1" providerId="AD" clId="Web-{6437152E-90BE-3402-21B8-22AFB3C1C23B}" dt="2020-06-17T08:31:53.366" v="9" actId="20577"/>
      <pc:docMkLst>
        <pc:docMk/>
      </pc:docMkLst>
      <pc:sldChg chg="modSp">
        <pc:chgData name="Sutton-Reid, Sam" userId="S::sam.suttonreid@pearson.com::917d7e4c-1a84-43f9-9676-5f5ae6dde0b1" providerId="AD" clId="Web-{6437152E-90BE-3402-21B8-22AFB3C1C23B}" dt="2020-06-17T08:31:52.178" v="8" actId="20577"/>
        <pc:sldMkLst>
          <pc:docMk/>
          <pc:sldMk cId="1042315565" sldId="395"/>
        </pc:sldMkLst>
        <pc:spChg chg="mod">
          <ac:chgData name="Sutton-Reid, Sam" userId="S::sam.suttonreid@pearson.com::917d7e4c-1a84-43f9-9676-5f5ae6dde0b1" providerId="AD" clId="Web-{6437152E-90BE-3402-21B8-22AFB3C1C23B}" dt="2020-06-17T08:31:52.178" v="8" actId="20577"/>
          <ac:spMkLst>
            <pc:docMk/>
            <pc:sldMk cId="1042315565" sldId="395"/>
            <ac:spMk id="4" creationId="{DB939021-DC4C-4ED8-89CC-FC70F902F213}"/>
          </ac:spMkLst>
        </pc:spChg>
      </pc:sldChg>
      <pc:sldChg chg="delCm">
        <pc:chgData name="Sutton-Reid, Sam" userId="S::sam.suttonreid@pearson.com::917d7e4c-1a84-43f9-9676-5f5ae6dde0b1" providerId="AD" clId="Web-{6437152E-90BE-3402-21B8-22AFB3C1C23B}" dt="2020-06-17T08:31:24.505" v="0"/>
        <pc:sldMkLst>
          <pc:docMk/>
          <pc:sldMk cId="2918996965" sldId="429"/>
        </pc:sldMkLst>
      </pc:sldChg>
    </pc:docChg>
  </pc:docChgLst>
  <pc:docChgLst>
    <pc:chgData name="Haworth, Rebecca" userId="S::rebecca.haworth@pearson.com::8bcf356a-2385-4e8c-833a-4577849a545f" providerId="AD" clId="Web-{1E83B200-6AC8-1E86-FCCB-0DFDEEE3B744}"/>
    <pc:docChg chg="modSld">
      <pc:chgData name="Haworth, Rebecca" userId="S::rebecca.haworth@pearson.com::8bcf356a-2385-4e8c-833a-4577849a545f" providerId="AD" clId="Web-{1E83B200-6AC8-1E86-FCCB-0DFDEEE3B744}" dt="2020-06-16T14:01:02.015" v="18"/>
      <pc:docMkLst>
        <pc:docMk/>
      </pc:docMkLst>
      <pc:sldChg chg="modSp">
        <pc:chgData name="Haworth, Rebecca" userId="S::rebecca.haworth@pearson.com::8bcf356a-2385-4e8c-833a-4577849a545f" providerId="AD" clId="Web-{1E83B200-6AC8-1E86-FCCB-0DFDEEE3B744}" dt="2020-06-16T13:57:35.017" v="4" actId="20577"/>
        <pc:sldMkLst>
          <pc:docMk/>
          <pc:sldMk cId="1042315565" sldId="395"/>
        </pc:sldMkLst>
        <pc:spChg chg="mod">
          <ac:chgData name="Haworth, Rebecca" userId="S::rebecca.haworth@pearson.com::8bcf356a-2385-4e8c-833a-4577849a545f" providerId="AD" clId="Web-{1E83B200-6AC8-1E86-FCCB-0DFDEEE3B744}" dt="2020-06-16T13:57:35.017" v="4" actId="20577"/>
          <ac:spMkLst>
            <pc:docMk/>
            <pc:sldMk cId="1042315565" sldId="395"/>
            <ac:spMk id="2" creationId="{00000000-0000-0000-0000-000000000000}"/>
          </ac:spMkLst>
        </pc:spChg>
      </pc:sldChg>
      <pc:sldChg chg="modSp addCm">
        <pc:chgData name="Haworth, Rebecca" userId="S::rebecca.haworth@pearson.com::8bcf356a-2385-4e8c-833a-4577849a545f" providerId="AD" clId="Web-{1E83B200-6AC8-1E86-FCCB-0DFDEEE3B744}" dt="2020-06-16T14:01:02.015" v="18"/>
        <pc:sldMkLst>
          <pc:docMk/>
          <pc:sldMk cId="4067904026" sldId="401"/>
        </pc:sldMkLst>
        <pc:spChg chg="mod">
          <ac:chgData name="Haworth, Rebecca" userId="S::rebecca.haworth@pearson.com::8bcf356a-2385-4e8c-833a-4577849a545f" providerId="AD" clId="Web-{1E83B200-6AC8-1E86-FCCB-0DFDEEE3B744}" dt="2020-06-16T13:59:28.954" v="17" actId="20577"/>
          <ac:spMkLst>
            <pc:docMk/>
            <pc:sldMk cId="4067904026" sldId="401"/>
            <ac:spMk id="3" creationId="{00000000-0000-0000-0000-000000000000}"/>
          </ac:spMkLst>
        </pc:spChg>
      </pc:sldChg>
      <pc:sldChg chg="addCm">
        <pc:chgData name="Haworth, Rebecca" userId="S::rebecca.haworth@pearson.com::8bcf356a-2385-4e8c-833a-4577849a545f" providerId="AD" clId="Web-{1E83B200-6AC8-1E86-FCCB-0DFDEEE3B744}" dt="2020-06-16T13:55:56.565" v="0"/>
        <pc:sldMkLst>
          <pc:docMk/>
          <pc:sldMk cId="518133659" sldId="433"/>
        </pc:sldMkLst>
      </pc:sldChg>
      <pc:sldChg chg="modSp">
        <pc:chgData name="Haworth, Rebecca" userId="S::rebecca.haworth@pearson.com::8bcf356a-2385-4e8c-833a-4577849a545f" providerId="AD" clId="Web-{1E83B200-6AC8-1E86-FCCB-0DFDEEE3B744}" dt="2020-06-16T13:57:10.611" v="3" actId="20577"/>
        <pc:sldMkLst>
          <pc:docMk/>
          <pc:sldMk cId="40420445" sldId="436"/>
        </pc:sldMkLst>
        <pc:spChg chg="mod">
          <ac:chgData name="Haworth, Rebecca" userId="S::rebecca.haworth@pearson.com::8bcf356a-2385-4e8c-833a-4577849a545f" providerId="AD" clId="Web-{1E83B200-6AC8-1E86-FCCB-0DFDEEE3B744}" dt="2020-06-16T13:57:10.611" v="3" actId="20577"/>
          <ac:spMkLst>
            <pc:docMk/>
            <pc:sldMk cId="40420445" sldId="436"/>
            <ac:spMk id="2" creationId="{51C2F927-4BE0-4977-A2CC-FC20FD028ACB}"/>
          </ac:spMkLst>
        </pc:spChg>
      </pc:sldChg>
    </pc:docChg>
  </pc:docChgLst>
  <pc:docChgLst>
    <pc:chgData name="Hunt, Fiona" userId="S::fiona.hunt@pearson.com::98d66478-0891-4b9d-aa14-8c6d2049cc27" providerId="AD" clId="Web-{A145F12A-AC9E-54AE-882B-1EAB4E171972}"/>
    <pc:docChg chg="addSld modSld sldOrd">
      <pc:chgData name="Hunt, Fiona" userId="S::fiona.hunt@pearson.com::98d66478-0891-4b9d-aa14-8c6d2049cc27" providerId="AD" clId="Web-{A145F12A-AC9E-54AE-882B-1EAB4E171972}" dt="2020-06-16T10:17:51.017" v="2233" actId="20577"/>
      <pc:docMkLst>
        <pc:docMk/>
      </pc:docMkLst>
      <pc:sldChg chg="modSp">
        <pc:chgData name="Hunt, Fiona" userId="S::fiona.hunt@pearson.com::98d66478-0891-4b9d-aa14-8c6d2049cc27" providerId="AD" clId="Web-{A145F12A-AC9E-54AE-882B-1EAB4E171972}" dt="2020-06-16T10:17:51.017" v="2233" actId="20577"/>
        <pc:sldMkLst>
          <pc:docMk/>
          <pc:sldMk cId="1042315565" sldId="395"/>
        </pc:sldMkLst>
        <pc:spChg chg="mod">
          <ac:chgData name="Hunt, Fiona" userId="S::fiona.hunt@pearson.com::98d66478-0891-4b9d-aa14-8c6d2049cc27" providerId="AD" clId="Web-{A145F12A-AC9E-54AE-882B-1EAB4E171972}" dt="2020-06-16T10:17:51.017" v="2233" actId="20577"/>
          <ac:spMkLst>
            <pc:docMk/>
            <pc:sldMk cId="1042315565" sldId="395"/>
            <ac:spMk id="13" creationId="{00000000-0000-0000-0000-000000000000}"/>
          </ac:spMkLst>
        </pc:spChg>
        <pc:spChg chg="mod">
          <ac:chgData name="Hunt, Fiona" userId="S::fiona.hunt@pearson.com::98d66478-0891-4b9d-aa14-8c6d2049cc27" providerId="AD" clId="Web-{A145F12A-AC9E-54AE-882B-1EAB4E171972}" dt="2020-06-16T10:17:38.671" v="2232" actId="20577"/>
          <ac:spMkLst>
            <pc:docMk/>
            <pc:sldMk cId="1042315565" sldId="395"/>
            <ac:spMk id="17" creationId="{00000000-0000-0000-0000-000000000000}"/>
          </ac:spMkLst>
        </pc:spChg>
      </pc:sldChg>
      <pc:sldChg chg="modSp">
        <pc:chgData name="Hunt, Fiona" userId="S::fiona.hunt@pearson.com::98d66478-0891-4b9d-aa14-8c6d2049cc27" providerId="AD" clId="Web-{A145F12A-AC9E-54AE-882B-1EAB4E171972}" dt="2020-06-15T18:26:09.750" v="2128" actId="20577"/>
        <pc:sldMkLst>
          <pc:docMk/>
          <pc:sldMk cId="358584352" sldId="396"/>
        </pc:sldMkLst>
        <pc:spChg chg="mod">
          <ac:chgData name="Hunt, Fiona" userId="S::fiona.hunt@pearson.com::98d66478-0891-4b9d-aa14-8c6d2049cc27" providerId="AD" clId="Web-{A145F12A-AC9E-54AE-882B-1EAB4E171972}" dt="2020-06-15T18:20:33.997" v="1983" actId="20577"/>
          <ac:spMkLst>
            <pc:docMk/>
            <pc:sldMk cId="358584352" sldId="396"/>
            <ac:spMk id="3" creationId="{00000000-0000-0000-0000-000000000000}"/>
          </ac:spMkLst>
        </pc:spChg>
        <pc:spChg chg="mod">
          <ac:chgData name="Hunt, Fiona" userId="S::fiona.hunt@pearson.com::98d66478-0891-4b9d-aa14-8c6d2049cc27" providerId="AD" clId="Web-{A145F12A-AC9E-54AE-882B-1EAB4E171972}" dt="2020-06-15T16:22:19.154" v="432" actId="20577"/>
          <ac:spMkLst>
            <pc:docMk/>
            <pc:sldMk cId="358584352" sldId="396"/>
            <ac:spMk id="6" creationId="{00000000-0000-0000-0000-000000000000}"/>
          </ac:spMkLst>
        </pc:spChg>
        <pc:spChg chg="mod">
          <ac:chgData name="Hunt, Fiona" userId="S::fiona.hunt@pearson.com::98d66478-0891-4b9d-aa14-8c6d2049cc27" providerId="AD" clId="Web-{A145F12A-AC9E-54AE-882B-1EAB4E171972}" dt="2020-06-15T16:23:15.482" v="454" actId="20577"/>
          <ac:spMkLst>
            <pc:docMk/>
            <pc:sldMk cId="358584352" sldId="396"/>
            <ac:spMk id="8" creationId="{00000000-0000-0000-0000-000000000000}"/>
          </ac:spMkLst>
        </pc:spChg>
        <pc:spChg chg="mod">
          <ac:chgData name="Hunt, Fiona" userId="S::fiona.hunt@pearson.com::98d66478-0891-4b9d-aa14-8c6d2049cc27" providerId="AD" clId="Web-{A145F12A-AC9E-54AE-882B-1EAB4E171972}" dt="2020-06-15T18:21:00.951" v="2013" actId="20577"/>
          <ac:spMkLst>
            <pc:docMk/>
            <pc:sldMk cId="358584352" sldId="396"/>
            <ac:spMk id="12" creationId="{00000000-0000-0000-0000-000000000000}"/>
          </ac:spMkLst>
        </pc:spChg>
        <pc:spChg chg="mod">
          <ac:chgData name="Hunt, Fiona" userId="S::fiona.hunt@pearson.com::98d66478-0891-4b9d-aa14-8c6d2049cc27" providerId="AD" clId="Web-{A145F12A-AC9E-54AE-882B-1EAB4E171972}" dt="2020-06-15T17:35:16.309" v="1240" actId="20577"/>
          <ac:spMkLst>
            <pc:docMk/>
            <pc:sldMk cId="358584352" sldId="396"/>
            <ac:spMk id="22" creationId="{00000000-0000-0000-0000-000000000000}"/>
          </ac:spMkLst>
        </pc:spChg>
        <pc:spChg chg="mod">
          <ac:chgData name="Hunt, Fiona" userId="S::fiona.hunt@pearson.com::98d66478-0891-4b9d-aa14-8c6d2049cc27" providerId="AD" clId="Web-{A145F12A-AC9E-54AE-882B-1EAB4E171972}" dt="2020-06-15T18:26:09.750" v="2128" actId="20577"/>
          <ac:spMkLst>
            <pc:docMk/>
            <pc:sldMk cId="358584352" sldId="396"/>
            <ac:spMk id="23" creationId="{00000000-0000-0000-0000-000000000000}"/>
          </ac:spMkLst>
        </pc:spChg>
        <pc:spChg chg="mod">
          <ac:chgData name="Hunt, Fiona" userId="S::fiona.hunt@pearson.com::98d66478-0891-4b9d-aa14-8c6d2049cc27" providerId="AD" clId="Web-{A145F12A-AC9E-54AE-882B-1EAB4E171972}" dt="2020-06-15T18:25:44.203" v="2077" actId="1076"/>
          <ac:spMkLst>
            <pc:docMk/>
            <pc:sldMk cId="358584352" sldId="396"/>
            <ac:spMk id="24" creationId="{00000000-0000-0000-0000-000000000000}"/>
          </ac:spMkLst>
        </pc:spChg>
        <pc:spChg chg="mod">
          <ac:chgData name="Hunt, Fiona" userId="S::fiona.hunt@pearson.com::98d66478-0891-4b9d-aa14-8c6d2049cc27" providerId="AD" clId="Web-{A145F12A-AC9E-54AE-882B-1EAB4E171972}" dt="2020-06-15T16:21:51.357" v="389" actId="1076"/>
          <ac:spMkLst>
            <pc:docMk/>
            <pc:sldMk cId="358584352" sldId="396"/>
            <ac:spMk id="26" creationId="{00000000-0000-0000-0000-000000000000}"/>
          </ac:spMkLst>
        </pc:spChg>
      </pc:sldChg>
      <pc:sldChg chg="delSp modSp addCm">
        <pc:chgData name="Hunt, Fiona" userId="S::fiona.hunt@pearson.com::98d66478-0891-4b9d-aa14-8c6d2049cc27" providerId="AD" clId="Web-{A145F12A-AC9E-54AE-882B-1EAB4E171972}" dt="2020-06-16T10:05:47.652" v="2166"/>
        <pc:sldMkLst>
          <pc:docMk/>
          <pc:sldMk cId="2918996965" sldId="429"/>
        </pc:sldMkLst>
        <pc:spChg chg="mod">
          <ac:chgData name="Hunt, Fiona" userId="S::fiona.hunt@pearson.com::98d66478-0891-4b9d-aa14-8c6d2049cc27" providerId="AD" clId="Web-{A145F12A-AC9E-54AE-882B-1EAB4E171972}" dt="2020-06-16T09:59:30.119" v="2141" actId="20577"/>
          <ac:spMkLst>
            <pc:docMk/>
            <pc:sldMk cId="2918996965" sldId="429"/>
            <ac:spMk id="2" creationId="{00000000-0000-0000-0000-000000000000}"/>
          </ac:spMkLst>
        </pc:spChg>
        <pc:spChg chg="mod">
          <ac:chgData name="Hunt, Fiona" userId="S::fiona.hunt@pearson.com::98d66478-0891-4b9d-aa14-8c6d2049cc27" providerId="AD" clId="Web-{A145F12A-AC9E-54AE-882B-1EAB4E171972}" dt="2020-06-16T10:04:22.448" v="2165" actId="20577"/>
          <ac:spMkLst>
            <pc:docMk/>
            <pc:sldMk cId="2918996965" sldId="429"/>
            <ac:spMk id="8" creationId="{00000000-0000-0000-0000-000000000000}"/>
          </ac:spMkLst>
        </pc:spChg>
        <pc:spChg chg="mod">
          <ac:chgData name="Hunt, Fiona" userId="S::fiona.hunt@pearson.com::98d66478-0891-4b9d-aa14-8c6d2049cc27" providerId="AD" clId="Web-{A145F12A-AC9E-54AE-882B-1EAB4E171972}" dt="2020-06-16T10:00:19.541" v="2145" actId="20577"/>
          <ac:spMkLst>
            <pc:docMk/>
            <pc:sldMk cId="2918996965" sldId="429"/>
            <ac:spMk id="9" creationId="{00000000-0000-0000-0000-000000000000}"/>
          </ac:spMkLst>
        </pc:spChg>
        <pc:cxnChg chg="del">
          <ac:chgData name="Hunt, Fiona" userId="S::fiona.hunt@pearson.com::98d66478-0891-4b9d-aa14-8c6d2049cc27" providerId="AD" clId="Web-{A145F12A-AC9E-54AE-882B-1EAB4E171972}" dt="2020-06-16T10:05:47.652" v="2166"/>
          <ac:cxnSpMkLst>
            <pc:docMk/>
            <pc:sldMk cId="2918996965" sldId="429"/>
            <ac:cxnSpMk id="6" creationId="{00000000-0000-0000-0000-000000000000}"/>
          </ac:cxnSpMkLst>
        </pc:cxnChg>
      </pc:sldChg>
      <pc:sldChg chg="modSp">
        <pc:chgData name="Hunt, Fiona" userId="S::fiona.hunt@pearson.com::98d66478-0891-4b9d-aa14-8c6d2049cc27" providerId="AD" clId="Web-{A145F12A-AC9E-54AE-882B-1EAB4E171972}" dt="2020-06-15T16:09:43.073" v="305"/>
        <pc:sldMkLst>
          <pc:docMk/>
          <pc:sldMk cId="1594422417" sldId="434"/>
        </pc:sldMkLst>
        <pc:graphicFrameChg chg="mod modGraphic">
          <ac:chgData name="Hunt, Fiona" userId="S::fiona.hunt@pearson.com::98d66478-0891-4b9d-aa14-8c6d2049cc27" providerId="AD" clId="Web-{A145F12A-AC9E-54AE-882B-1EAB4E171972}" dt="2020-06-15T16:09:43.073" v="305"/>
          <ac:graphicFrameMkLst>
            <pc:docMk/>
            <pc:sldMk cId="1594422417" sldId="434"/>
            <ac:graphicFrameMk id="6" creationId="{4328F9AA-3350-4422-8662-67B5CA23791C}"/>
          </ac:graphicFrameMkLst>
        </pc:graphicFrameChg>
      </pc:sldChg>
      <pc:sldChg chg="modSp">
        <pc:chgData name="Hunt, Fiona" userId="S::fiona.hunt@pearson.com::98d66478-0891-4b9d-aa14-8c6d2049cc27" providerId="AD" clId="Web-{A145F12A-AC9E-54AE-882B-1EAB4E171972}" dt="2020-06-15T18:11:58.494" v="1937" actId="20577"/>
        <pc:sldMkLst>
          <pc:docMk/>
          <pc:sldMk cId="274477953" sldId="435"/>
        </pc:sldMkLst>
        <pc:spChg chg="mod">
          <ac:chgData name="Hunt, Fiona" userId="S::fiona.hunt@pearson.com::98d66478-0891-4b9d-aa14-8c6d2049cc27" providerId="AD" clId="Web-{A145F12A-AC9E-54AE-882B-1EAB4E171972}" dt="2020-06-15T18:11:58.494" v="1937" actId="20577"/>
          <ac:spMkLst>
            <pc:docMk/>
            <pc:sldMk cId="274477953" sldId="435"/>
            <ac:spMk id="3" creationId="{5D8CC719-240A-4DB9-84D5-493CE276A204}"/>
          </ac:spMkLst>
        </pc:spChg>
      </pc:sldChg>
      <pc:sldChg chg="addSp modSp new ord">
        <pc:chgData name="Hunt, Fiona" userId="S::fiona.hunt@pearson.com::98d66478-0891-4b9d-aa14-8c6d2049cc27" providerId="AD" clId="Web-{A145F12A-AC9E-54AE-882B-1EAB4E171972}" dt="2020-06-15T18:10:32.166" v="1921" actId="20577"/>
        <pc:sldMkLst>
          <pc:docMk/>
          <pc:sldMk cId="40420445" sldId="436"/>
        </pc:sldMkLst>
        <pc:spChg chg="mod">
          <ac:chgData name="Hunt, Fiona" userId="S::fiona.hunt@pearson.com::98d66478-0891-4b9d-aa14-8c6d2049cc27" providerId="AD" clId="Web-{A145F12A-AC9E-54AE-882B-1EAB4E171972}" dt="2020-06-15T17:54:24.800" v="1258" actId="20577"/>
          <ac:spMkLst>
            <pc:docMk/>
            <pc:sldMk cId="40420445" sldId="436"/>
            <ac:spMk id="2" creationId="{51C2F927-4BE0-4977-A2CC-FC20FD028ACB}"/>
          </ac:spMkLst>
        </pc:spChg>
        <pc:spChg chg="add mod">
          <ac:chgData name="Hunt, Fiona" userId="S::fiona.hunt@pearson.com::98d66478-0891-4b9d-aa14-8c6d2049cc27" providerId="AD" clId="Web-{A145F12A-AC9E-54AE-882B-1EAB4E171972}" dt="2020-06-15T18:10:32.166" v="1921" actId="20577"/>
          <ac:spMkLst>
            <pc:docMk/>
            <pc:sldMk cId="40420445" sldId="436"/>
            <ac:spMk id="4" creationId="{2CE62526-C612-413F-8A02-E7AAE40EDA0D}"/>
          </ac:spMkLst>
        </pc:spChg>
      </pc:sldChg>
    </pc:docChg>
  </pc:docChgLst>
  <pc:docChgLst>
    <pc:chgData name="Goodlad, Colin" userId="S::colin.goodlad@pearson.com::88c99c87-7ea3-48b1-a27b-850e5139fde8" providerId="AD" clId="Web-{F486D0CD-8945-E3C7-A60A-F1DB07CE0050}"/>
    <pc:docChg chg="modSld sldOrd">
      <pc:chgData name="Goodlad, Colin" userId="S::colin.goodlad@pearson.com::88c99c87-7ea3-48b1-a27b-850e5139fde8" providerId="AD" clId="Web-{F486D0CD-8945-E3C7-A60A-F1DB07CE0050}" dt="2020-06-16T15:17:43.974" v="455"/>
      <pc:docMkLst>
        <pc:docMk/>
      </pc:docMkLst>
      <pc:sldChg chg="modSp addCm">
        <pc:chgData name="Goodlad, Colin" userId="S::colin.goodlad@pearson.com::88c99c87-7ea3-48b1-a27b-850e5139fde8" providerId="AD" clId="Web-{F486D0CD-8945-E3C7-A60A-F1DB07CE0050}" dt="2020-06-16T14:24:46.292" v="452" actId="1076"/>
        <pc:sldMkLst>
          <pc:docMk/>
          <pc:sldMk cId="4067904026" sldId="401"/>
        </pc:sldMkLst>
        <pc:spChg chg="mod">
          <ac:chgData name="Goodlad, Colin" userId="S::colin.goodlad@pearson.com::88c99c87-7ea3-48b1-a27b-850e5139fde8" providerId="AD" clId="Web-{F486D0CD-8945-E3C7-A60A-F1DB07CE0050}" dt="2020-06-16T09:50:04.755" v="98" actId="20577"/>
          <ac:spMkLst>
            <pc:docMk/>
            <pc:sldMk cId="4067904026" sldId="401"/>
            <ac:spMk id="3" creationId="{00000000-0000-0000-0000-000000000000}"/>
          </ac:spMkLst>
        </pc:spChg>
        <pc:picChg chg="mod">
          <ac:chgData name="Goodlad, Colin" userId="S::colin.goodlad@pearson.com::88c99c87-7ea3-48b1-a27b-850e5139fde8" providerId="AD" clId="Web-{F486D0CD-8945-E3C7-A60A-F1DB07CE0050}" dt="2020-06-16T14:24:46.292" v="452" actId="1076"/>
          <ac:picMkLst>
            <pc:docMk/>
            <pc:sldMk cId="4067904026" sldId="401"/>
            <ac:picMk id="7" creationId="{754063C2-EAD0-48BC-AE95-C5AB964B0023}"/>
          </ac:picMkLst>
        </pc:picChg>
      </pc:sldChg>
      <pc:sldChg chg="addCm">
        <pc:chgData name="Goodlad, Colin" userId="S::colin.goodlad@pearson.com::88c99c87-7ea3-48b1-a27b-850e5139fde8" providerId="AD" clId="Web-{F486D0CD-8945-E3C7-A60A-F1DB07CE0050}" dt="2020-06-16T09:42:12.973" v="0"/>
        <pc:sldMkLst>
          <pc:docMk/>
          <pc:sldMk cId="2708554829" sldId="406"/>
        </pc:sldMkLst>
      </pc:sldChg>
      <pc:sldChg chg="modSp">
        <pc:chgData name="Goodlad, Colin" userId="S::colin.goodlad@pearson.com::88c99c87-7ea3-48b1-a27b-850e5139fde8" providerId="AD" clId="Web-{F486D0CD-8945-E3C7-A60A-F1DB07CE0050}" dt="2020-06-16T14:46:06.780" v="453" actId="20577"/>
        <pc:sldMkLst>
          <pc:docMk/>
          <pc:sldMk cId="2918996965" sldId="429"/>
        </pc:sldMkLst>
        <pc:spChg chg="mod">
          <ac:chgData name="Goodlad, Colin" userId="S::colin.goodlad@pearson.com::88c99c87-7ea3-48b1-a27b-850e5139fde8" providerId="AD" clId="Web-{F486D0CD-8945-E3C7-A60A-F1DB07CE0050}" dt="2020-06-16T14:46:06.780" v="453" actId="20577"/>
          <ac:spMkLst>
            <pc:docMk/>
            <pc:sldMk cId="2918996965" sldId="429"/>
            <ac:spMk id="2" creationId="{00000000-0000-0000-0000-000000000000}"/>
          </ac:spMkLst>
        </pc:spChg>
      </pc:sldChg>
      <pc:sldChg chg="modSp">
        <pc:chgData name="Goodlad, Colin" userId="S::colin.goodlad@pearson.com::88c99c87-7ea3-48b1-a27b-850e5139fde8" providerId="AD" clId="Web-{F486D0CD-8945-E3C7-A60A-F1DB07CE0050}" dt="2020-06-16T09:43:37.910" v="34"/>
        <pc:sldMkLst>
          <pc:docMk/>
          <pc:sldMk cId="3388039986" sldId="431"/>
        </pc:sldMkLst>
        <pc:graphicFrameChg chg="mod modGraphic">
          <ac:chgData name="Goodlad, Colin" userId="S::colin.goodlad@pearson.com::88c99c87-7ea3-48b1-a27b-850e5139fde8" providerId="AD" clId="Web-{F486D0CD-8945-E3C7-A60A-F1DB07CE0050}" dt="2020-06-16T09:43:37.910" v="34"/>
          <ac:graphicFrameMkLst>
            <pc:docMk/>
            <pc:sldMk cId="3388039986" sldId="431"/>
            <ac:graphicFrameMk id="8" creationId="{62A91282-1237-4845-AD18-D80448C55CEC}"/>
          </ac:graphicFrameMkLst>
        </pc:graphicFrameChg>
      </pc:sldChg>
      <pc:sldChg chg="modSp addCm delCm">
        <pc:chgData name="Goodlad, Colin" userId="S::colin.goodlad@pearson.com::88c99c87-7ea3-48b1-a27b-850e5139fde8" providerId="AD" clId="Web-{F486D0CD-8945-E3C7-A60A-F1DB07CE0050}" dt="2020-06-16T15:17:28.224" v="454"/>
        <pc:sldMkLst>
          <pc:docMk/>
          <pc:sldMk cId="1594422417" sldId="434"/>
        </pc:sldMkLst>
        <pc:graphicFrameChg chg="mod modGraphic">
          <ac:chgData name="Goodlad, Colin" userId="S::colin.goodlad@pearson.com::88c99c87-7ea3-48b1-a27b-850e5139fde8" providerId="AD" clId="Web-{F486D0CD-8945-E3C7-A60A-F1DB07CE0050}" dt="2020-06-16T09:52:30.677" v="448"/>
          <ac:graphicFrameMkLst>
            <pc:docMk/>
            <pc:sldMk cId="1594422417" sldId="434"/>
            <ac:graphicFrameMk id="6" creationId="{4328F9AA-3350-4422-8662-67B5CA23791C}"/>
          </ac:graphicFrameMkLst>
        </pc:graphicFrameChg>
      </pc:sldChg>
      <pc:sldChg chg="ord">
        <pc:chgData name="Goodlad, Colin" userId="S::colin.goodlad@pearson.com::88c99c87-7ea3-48b1-a27b-850e5139fde8" providerId="AD" clId="Web-{F486D0CD-8945-E3C7-A60A-F1DB07CE0050}" dt="2020-06-16T15:17:43.974" v="455"/>
        <pc:sldMkLst>
          <pc:docMk/>
          <pc:sldMk cId="852933330" sldId="437"/>
        </pc:sldMkLst>
      </pc:sldChg>
    </pc:docChg>
  </pc:docChgLst>
  <pc:docChgLst>
    <pc:chgData name="Sutton-Reid, Sam" userId="S::sam.suttonreid@pearson.com::917d7e4c-1a84-43f9-9676-5f5ae6dde0b1" providerId="AD" clId="Web-{EC4143B1-B182-32D9-1273-D0884B61376F}"/>
    <pc:docChg chg="modSld">
      <pc:chgData name="Sutton-Reid, Sam" userId="S::sam.suttonreid@pearson.com::917d7e4c-1a84-43f9-9676-5f5ae6dde0b1" providerId="AD" clId="Web-{EC4143B1-B182-32D9-1273-D0884B61376F}" dt="2020-06-16T09:43:41.030" v="8"/>
      <pc:docMkLst>
        <pc:docMk/>
      </pc:docMkLst>
      <pc:sldChg chg="addCm">
        <pc:chgData name="Sutton-Reid, Sam" userId="S::sam.suttonreid@pearson.com::917d7e4c-1a84-43f9-9676-5f5ae6dde0b1" providerId="AD" clId="Web-{EC4143B1-B182-32D9-1273-D0884B61376F}" dt="2020-06-16T09:37:07.496" v="7"/>
        <pc:sldMkLst>
          <pc:docMk/>
          <pc:sldMk cId="358584352" sldId="396"/>
        </pc:sldMkLst>
      </pc:sldChg>
      <pc:sldChg chg="addCm">
        <pc:chgData name="Sutton-Reid, Sam" userId="S::sam.suttonreid@pearson.com::917d7e4c-1a84-43f9-9676-5f5ae6dde0b1" providerId="AD" clId="Web-{EC4143B1-B182-32D9-1273-D0884B61376F}" dt="2020-06-16T09:33:28.042" v="1"/>
        <pc:sldMkLst>
          <pc:docMk/>
          <pc:sldMk cId="4067904026" sldId="401"/>
        </pc:sldMkLst>
      </pc:sldChg>
      <pc:sldChg chg="addCm">
        <pc:chgData name="Sutton-Reid, Sam" userId="S::sam.suttonreid@pearson.com::917d7e4c-1a84-43f9-9676-5f5ae6dde0b1" providerId="AD" clId="Web-{EC4143B1-B182-32D9-1273-D0884B61376F}" dt="2020-06-16T09:31:21.511" v="0"/>
        <pc:sldMkLst>
          <pc:docMk/>
          <pc:sldMk cId="2708554829" sldId="406"/>
        </pc:sldMkLst>
      </pc:sldChg>
      <pc:sldChg chg="addCm">
        <pc:chgData name="Sutton-Reid, Sam" userId="S::sam.suttonreid@pearson.com::917d7e4c-1a84-43f9-9676-5f5ae6dde0b1" providerId="AD" clId="Web-{EC4143B1-B182-32D9-1273-D0884B61376F}" dt="2020-06-16T09:43:41.030" v="8"/>
        <pc:sldMkLst>
          <pc:docMk/>
          <pc:sldMk cId="2918996965" sldId="429"/>
        </pc:sldMkLst>
      </pc:sldChg>
      <pc:sldChg chg="addCm">
        <pc:chgData name="Sutton-Reid, Sam" userId="S::sam.suttonreid@pearson.com::917d7e4c-1a84-43f9-9676-5f5ae6dde0b1" providerId="AD" clId="Web-{EC4143B1-B182-32D9-1273-D0884B61376F}" dt="2020-06-16T09:34:29.089" v="2"/>
        <pc:sldMkLst>
          <pc:docMk/>
          <pc:sldMk cId="3388039986" sldId="431"/>
        </pc:sldMkLst>
      </pc:sldChg>
      <pc:sldChg chg="modSp addCm">
        <pc:chgData name="Sutton-Reid, Sam" userId="S::sam.suttonreid@pearson.com::917d7e4c-1a84-43f9-9676-5f5ae6dde0b1" providerId="AD" clId="Web-{EC4143B1-B182-32D9-1273-D0884B61376F}" dt="2020-06-16T09:36:45.512" v="6"/>
        <pc:sldMkLst>
          <pc:docMk/>
          <pc:sldMk cId="1594422417" sldId="434"/>
        </pc:sldMkLst>
        <pc:graphicFrameChg chg="modGraphic">
          <ac:chgData name="Sutton-Reid, Sam" userId="S::sam.suttonreid@pearson.com::917d7e4c-1a84-43f9-9676-5f5ae6dde0b1" providerId="AD" clId="Web-{EC4143B1-B182-32D9-1273-D0884B61376F}" dt="2020-06-16T09:36:45.512" v="6"/>
          <ac:graphicFrameMkLst>
            <pc:docMk/>
            <pc:sldMk cId="1594422417" sldId="434"/>
            <ac:graphicFrameMk id="6" creationId="{4328F9AA-3350-4422-8662-67B5CA23791C}"/>
          </ac:graphicFrameMkLst>
        </pc:graphicFrameChg>
      </pc:sldChg>
      <pc:sldChg chg="addCm">
        <pc:chgData name="Sutton-Reid, Sam" userId="S::sam.suttonreid@pearson.com::917d7e4c-1a84-43f9-9676-5f5ae6dde0b1" providerId="AD" clId="Web-{EC4143B1-B182-32D9-1273-D0884B61376F}" dt="2020-06-16T09:35:51.543" v="4"/>
        <pc:sldMkLst>
          <pc:docMk/>
          <pc:sldMk cId="40420445" sldId="436"/>
        </pc:sldMkLst>
      </pc:sldChg>
    </pc:docChg>
  </pc:docChgLst>
  <pc:docChgLst>
    <pc:chgData name="Hunt, Fiona" userId="S::fiona.hunt@pearson.com::98d66478-0891-4b9d-aa14-8c6d2049cc27" providerId="AD" clId="Web-{AAAD8B3C-7F1D-4576-95CA-B552D5DF2676}"/>
    <pc:docChg chg="modSld">
      <pc:chgData name="Hunt, Fiona" userId="S::fiona.hunt@pearson.com::98d66478-0891-4b9d-aa14-8c6d2049cc27" providerId="AD" clId="Web-{AAAD8B3C-7F1D-4576-95CA-B552D5DF2676}" dt="2020-06-17T13:38:57.098" v="109" actId="20577"/>
      <pc:docMkLst>
        <pc:docMk/>
      </pc:docMkLst>
      <pc:sldChg chg="modSp delCm">
        <pc:chgData name="Hunt, Fiona" userId="S::fiona.hunt@pearson.com::98d66478-0891-4b9d-aa14-8c6d2049cc27" providerId="AD" clId="Web-{AAAD8B3C-7F1D-4576-95CA-B552D5DF2676}" dt="2020-06-17T13:38:57.098" v="109" actId="20577"/>
        <pc:sldMkLst>
          <pc:docMk/>
          <pc:sldMk cId="4067904026" sldId="401"/>
        </pc:sldMkLst>
        <pc:spChg chg="mod">
          <ac:chgData name="Hunt, Fiona" userId="S::fiona.hunt@pearson.com::98d66478-0891-4b9d-aa14-8c6d2049cc27" providerId="AD" clId="Web-{AAAD8B3C-7F1D-4576-95CA-B552D5DF2676}" dt="2020-06-17T13:38:57.098" v="109" actId="20577"/>
          <ac:spMkLst>
            <pc:docMk/>
            <pc:sldMk cId="4067904026" sldId="401"/>
            <ac:spMk id="3" creationId="{00000000-0000-0000-0000-000000000000}"/>
          </ac:spMkLst>
        </pc:spChg>
      </pc:sldChg>
    </pc:docChg>
  </pc:docChgLst>
  <pc:docChgLst>
    <pc:chgData name="Hunt, Fiona" userId="S::fiona.hunt@pearson.com::98d66478-0891-4b9d-aa14-8c6d2049cc27" providerId="AD" clId="Web-{6EF2C9BE-5872-95E2-89A7-C6773CB03F5B}"/>
    <pc:docChg chg="addSld modSld sldOrd">
      <pc:chgData name="Hunt, Fiona" userId="S::fiona.hunt@pearson.com::98d66478-0891-4b9d-aa14-8c6d2049cc27" providerId="AD" clId="Web-{6EF2C9BE-5872-95E2-89A7-C6773CB03F5B}" dt="2020-06-17T12:58:04.692" v="3471" actId="20577"/>
      <pc:docMkLst>
        <pc:docMk/>
      </pc:docMkLst>
      <pc:sldChg chg="modSp">
        <pc:chgData name="Hunt, Fiona" userId="S::fiona.hunt@pearson.com::98d66478-0891-4b9d-aa14-8c6d2049cc27" providerId="AD" clId="Web-{6EF2C9BE-5872-95E2-89A7-C6773CB03F5B}" dt="2020-06-17T12:48:44.219" v="3156" actId="1076"/>
        <pc:sldMkLst>
          <pc:docMk/>
          <pc:sldMk cId="1042315565" sldId="395"/>
        </pc:sldMkLst>
        <pc:spChg chg="mod">
          <ac:chgData name="Hunt, Fiona" userId="S::fiona.hunt@pearson.com::98d66478-0891-4b9d-aa14-8c6d2049cc27" providerId="AD" clId="Web-{6EF2C9BE-5872-95E2-89A7-C6773CB03F5B}" dt="2020-06-17T12:48:44.219" v="3156" actId="1076"/>
          <ac:spMkLst>
            <pc:docMk/>
            <pc:sldMk cId="1042315565" sldId="395"/>
            <ac:spMk id="2" creationId="{00000000-0000-0000-0000-000000000000}"/>
          </ac:spMkLst>
        </pc:spChg>
      </pc:sldChg>
      <pc:sldChg chg="modSp">
        <pc:chgData name="Hunt, Fiona" userId="S::fiona.hunt@pearson.com::98d66478-0891-4b9d-aa14-8c6d2049cc27" providerId="AD" clId="Web-{6EF2C9BE-5872-95E2-89A7-C6773CB03F5B}" dt="2020-06-17T12:46:45.952" v="3154" actId="20577"/>
        <pc:sldMkLst>
          <pc:docMk/>
          <pc:sldMk cId="4067904026" sldId="401"/>
        </pc:sldMkLst>
        <pc:spChg chg="mod">
          <ac:chgData name="Hunt, Fiona" userId="S::fiona.hunt@pearson.com::98d66478-0891-4b9d-aa14-8c6d2049cc27" providerId="AD" clId="Web-{6EF2C9BE-5872-95E2-89A7-C6773CB03F5B}" dt="2020-06-17T12:46:45.952" v="3154" actId="20577"/>
          <ac:spMkLst>
            <pc:docMk/>
            <pc:sldMk cId="4067904026" sldId="401"/>
            <ac:spMk id="3" creationId="{00000000-0000-0000-0000-000000000000}"/>
          </ac:spMkLst>
        </pc:spChg>
      </pc:sldChg>
      <pc:sldChg chg="modSp">
        <pc:chgData name="Hunt, Fiona" userId="S::fiona.hunt@pearson.com::98d66478-0891-4b9d-aa14-8c6d2049cc27" providerId="AD" clId="Web-{6EF2C9BE-5872-95E2-89A7-C6773CB03F5B}" dt="2020-06-17T09:44:38.345" v="216"/>
        <pc:sldMkLst>
          <pc:docMk/>
          <pc:sldMk cId="3388039986" sldId="431"/>
        </pc:sldMkLst>
        <pc:graphicFrameChg chg="mod modGraphic">
          <ac:chgData name="Hunt, Fiona" userId="S::fiona.hunt@pearson.com::98d66478-0891-4b9d-aa14-8c6d2049cc27" providerId="AD" clId="Web-{6EF2C9BE-5872-95E2-89A7-C6773CB03F5B}" dt="2020-06-17T09:44:38.345" v="216"/>
          <ac:graphicFrameMkLst>
            <pc:docMk/>
            <pc:sldMk cId="3388039986" sldId="431"/>
            <ac:graphicFrameMk id="8" creationId="{62A91282-1237-4845-AD18-D80448C55CEC}"/>
          </ac:graphicFrameMkLst>
        </pc:graphicFrameChg>
      </pc:sldChg>
      <pc:sldChg chg="modSp">
        <pc:chgData name="Hunt, Fiona" userId="S::fiona.hunt@pearson.com::98d66478-0891-4b9d-aa14-8c6d2049cc27" providerId="AD" clId="Web-{6EF2C9BE-5872-95E2-89A7-C6773CB03F5B}" dt="2020-06-17T10:03:21.181" v="248"/>
        <pc:sldMkLst>
          <pc:docMk/>
          <pc:sldMk cId="1477077449" sldId="432"/>
        </pc:sldMkLst>
        <pc:graphicFrameChg chg="mod modGraphic">
          <ac:chgData name="Hunt, Fiona" userId="S::fiona.hunt@pearson.com::98d66478-0891-4b9d-aa14-8c6d2049cc27" providerId="AD" clId="Web-{6EF2C9BE-5872-95E2-89A7-C6773CB03F5B}" dt="2020-06-17T10:03:21.181" v="248"/>
          <ac:graphicFrameMkLst>
            <pc:docMk/>
            <pc:sldMk cId="1477077449" sldId="432"/>
            <ac:graphicFrameMk id="5" creationId="{8F9B48AE-3D92-422B-B6D0-BEA9878FBC7C}"/>
          </ac:graphicFrameMkLst>
        </pc:graphicFrameChg>
      </pc:sldChg>
      <pc:sldChg chg="addCm">
        <pc:chgData name="Hunt, Fiona" userId="S::fiona.hunt@pearson.com::98d66478-0891-4b9d-aa14-8c6d2049cc27" providerId="AD" clId="Web-{6EF2C9BE-5872-95E2-89A7-C6773CB03F5B}" dt="2020-06-16T17:51:16.021" v="0"/>
        <pc:sldMkLst>
          <pc:docMk/>
          <pc:sldMk cId="518133659" sldId="433"/>
        </pc:sldMkLst>
      </pc:sldChg>
      <pc:sldChg chg="modSp">
        <pc:chgData name="Hunt, Fiona" userId="S::fiona.hunt@pearson.com::98d66478-0891-4b9d-aa14-8c6d2049cc27" providerId="AD" clId="Web-{6EF2C9BE-5872-95E2-89A7-C6773CB03F5B}" dt="2020-06-17T11:42:51.813" v="830"/>
        <pc:sldMkLst>
          <pc:docMk/>
          <pc:sldMk cId="1594422417" sldId="434"/>
        </pc:sldMkLst>
        <pc:graphicFrameChg chg="mod modGraphic">
          <ac:chgData name="Hunt, Fiona" userId="S::fiona.hunt@pearson.com::98d66478-0891-4b9d-aa14-8c6d2049cc27" providerId="AD" clId="Web-{6EF2C9BE-5872-95E2-89A7-C6773CB03F5B}" dt="2020-06-17T11:42:51.813" v="830"/>
          <ac:graphicFrameMkLst>
            <pc:docMk/>
            <pc:sldMk cId="1594422417" sldId="434"/>
            <ac:graphicFrameMk id="6" creationId="{4328F9AA-3350-4422-8662-67B5CA23791C}"/>
          </ac:graphicFrameMkLst>
        </pc:graphicFrameChg>
      </pc:sldChg>
      <pc:sldChg chg="modSp">
        <pc:chgData name="Hunt, Fiona" userId="S::fiona.hunt@pearson.com::98d66478-0891-4b9d-aa14-8c6d2049cc27" providerId="AD" clId="Web-{6EF2C9BE-5872-95E2-89A7-C6773CB03F5B}" dt="2020-06-17T11:23:42.491" v="323" actId="20577"/>
        <pc:sldMkLst>
          <pc:docMk/>
          <pc:sldMk cId="274477953" sldId="435"/>
        </pc:sldMkLst>
        <pc:spChg chg="mod">
          <ac:chgData name="Hunt, Fiona" userId="S::fiona.hunt@pearson.com::98d66478-0891-4b9d-aa14-8c6d2049cc27" providerId="AD" clId="Web-{6EF2C9BE-5872-95E2-89A7-C6773CB03F5B}" dt="2020-06-17T11:23:42.491" v="323" actId="20577"/>
          <ac:spMkLst>
            <pc:docMk/>
            <pc:sldMk cId="274477953" sldId="435"/>
            <ac:spMk id="3" creationId="{5D8CC719-240A-4DB9-84D5-493CE276A204}"/>
          </ac:spMkLst>
        </pc:spChg>
      </pc:sldChg>
      <pc:sldChg chg="modSp">
        <pc:chgData name="Hunt, Fiona" userId="S::fiona.hunt@pearson.com::98d66478-0891-4b9d-aa14-8c6d2049cc27" providerId="AD" clId="Web-{6EF2C9BE-5872-95E2-89A7-C6773CB03F5B}" dt="2020-06-17T10:12:02.486" v="267" actId="20577"/>
        <pc:sldMkLst>
          <pc:docMk/>
          <pc:sldMk cId="40420445" sldId="436"/>
        </pc:sldMkLst>
        <pc:spChg chg="mod">
          <ac:chgData name="Hunt, Fiona" userId="S::fiona.hunt@pearson.com::98d66478-0891-4b9d-aa14-8c6d2049cc27" providerId="AD" clId="Web-{6EF2C9BE-5872-95E2-89A7-C6773CB03F5B}" dt="2020-06-17T10:12:02.486" v="267" actId="20577"/>
          <ac:spMkLst>
            <pc:docMk/>
            <pc:sldMk cId="40420445" sldId="436"/>
            <ac:spMk id="4" creationId="{2CE62526-C612-413F-8A02-E7AAE40EDA0D}"/>
          </ac:spMkLst>
        </pc:spChg>
      </pc:sldChg>
      <pc:sldChg chg="modSp">
        <pc:chgData name="Hunt, Fiona" userId="S::fiona.hunt@pearson.com::98d66478-0891-4b9d-aa14-8c6d2049cc27" providerId="AD" clId="Web-{6EF2C9BE-5872-95E2-89A7-C6773CB03F5B}" dt="2020-06-17T11:28:37.525" v="658" actId="20577"/>
        <pc:sldMkLst>
          <pc:docMk/>
          <pc:sldMk cId="3703609275" sldId="438"/>
        </pc:sldMkLst>
        <pc:spChg chg="mod">
          <ac:chgData name="Hunt, Fiona" userId="S::fiona.hunt@pearson.com::98d66478-0891-4b9d-aa14-8c6d2049cc27" providerId="AD" clId="Web-{6EF2C9BE-5872-95E2-89A7-C6773CB03F5B}" dt="2020-06-17T11:28:37.525" v="658" actId="20577"/>
          <ac:spMkLst>
            <pc:docMk/>
            <pc:sldMk cId="3703609275" sldId="438"/>
            <ac:spMk id="17" creationId="{5670324C-2400-4542-BDCA-D0F405AB407E}"/>
          </ac:spMkLst>
        </pc:spChg>
      </pc:sldChg>
      <pc:sldChg chg="addSp delSp modSp new">
        <pc:chgData name="Hunt, Fiona" userId="S::fiona.hunt@pearson.com::98d66478-0891-4b9d-aa14-8c6d2049cc27" providerId="AD" clId="Web-{6EF2C9BE-5872-95E2-89A7-C6773CB03F5B}" dt="2020-06-17T12:23:13.051" v="1811"/>
        <pc:sldMkLst>
          <pc:docMk/>
          <pc:sldMk cId="908955325" sldId="439"/>
        </pc:sldMkLst>
        <pc:spChg chg="add del mod">
          <ac:chgData name="Hunt, Fiona" userId="S::fiona.hunt@pearson.com::98d66478-0891-4b9d-aa14-8c6d2049cc27" providerId="AD" clId="Web-{6EF2C9BE-5872-95E2-89A7-C6773CB03F5B}" dt="2020-06-17T11:38:32.264" v="740"/>
          <ac:spMkLst>
            <pc:docMk/>
            <pc:sldMk cId="908955325" sldId="439"/>
            <ac:spMk id="3" creationId="{50A33EBA-5719-4C72-8449-5D3EC0B66E8A}"/>
          </ac:spMkLst>
        </pc:spChg>
        <pc:spChg chg="add del mod">
          <ac:chgData name="Hunt, Fiona" userId="S::fiona.hunt@pearson.com::98d66478-0891-4b9d-aa14-8c6d2049cc27" providerId="AD" clId="Web-{6EF2C9BE-5872-95E2-89A7-C6773CB03F5B}" dt="2020-06-17T11:39:23.359" v="756"/>
          <ac:spMkLst>
            <pc:docMk/>
            <pc:sldMk cId="908955325" sldId="439"/>
            <ac:spMk id="4" creationId="{2406A0BE-90C8-4C70-B561-802DCBF6CE34}"/>
          </ac:spMkLst>
        </pc:spChg>
        <pc:graphicFrameChg chg="add del mod modGraphic">
          <ac:chgData name="Hunt, Fiona" userId="S::fiona.hunt@pearson.com::98d66478-0891-4b9d-aa14-8c6d2049cc27" providerId="AD" clId="Web-{6EF2C9BE-5872-95E2-89A7-C6773CB03F5B}" dt="2020-06-17T11:42:12.517" v="789"/>
          <ac:graphicFrameMkLst>
            <pc:docMk/>
            <pc:sldMk cId="908955325" sldId="439"/>
            <ac:graphicFrameMk id="5" creationId="{4246B90F-582C-4CF5-AC5D-5039EFCF0139}"/>
          </ac:graphicFrameMkLst>
        </pc:graphicFrameChg>
        <pc:graphicFrameChg chg="add del mod">
          <ac:chgData name="Hunt, Fiona" userId="S::fiona.hunt@pearson.com::98d66478-0891-4b9d-aa14-8c6d2049cc27" providerId="AD" clId="Web-{6EF2C9BE-5872-95E2-89A7-C6773CB03F5B}" dt="2020-06-17T11:41:57.438" v="788"/>
          <ac:graphicFrameMkLst>
            <pc:docMk/>
            <pc:sldMk cId="908955325" sldId="439"/>
            <ac:graphicFrameMk id="7" creationId="{315A45E6-FC2B-49F6-A93C-6E37FB89C2AD}"/>
          </ac:graphicFrameMkLst>
        </pc:graphicFrameChg>
        <pc:graphicFrameChg chg="add del mod modGraphic">
          <ac:chgData name="Hunt, Fiona" userId="S::fiona.hunt@pearson.com::98d66478-0891-4b9d-aa14-8c6d2049cc27" providerId="AD" clId="Web-{6EF2C9BE-5872-95E2-89A7-C6773CB03F5B}" dt="2020-06-17T11:43:13.470" v="869"/>
          <ac:graphicFrameMkLst>
            <pc:docMk/>
            <pc:sldMk cId="908955325" sldId="439"/>
            <ac:graphicFrameMk id="9" creationId="{2C529D64-CE2C-4410-9C28-4B358D78F2E6}"/>
          </ac:graphicFrameMkLst>
        </pc:graphicFrameChg>
        <pc:graphicFrameChg chg="add mod modGraphic">
          <ac:chgData name="Hunt, Fiona" userId="S::fiona.hunt@pearson.com::98d66478-0891-4b9d-aa14-8c6d2049cc27" providerId="AD" clId="Web-{6EF2C9BE-5872-95E2-89A7-C6773CB03F5B}" dt="2020-06-17T12:23:13.051" v="1811"/>
          <ac:graphicFrameMkLst>
            <pc:docMk/>
            <pc:sldMk cId="908955325" sldId="439"/>
            <ac:graphicFrameMk id="10" creationId="{75EDA6CE-979A-4211-BB82-2C0ECB5029C6}"/>
          </ac:graphicFrameMkLst>
        </pc:graphicFrameChg>
      </pc:sldChg>
      <pc:sldChg chg="addSp modSp new ord">
        <pc:chgData name="Hunt, Fiona" userId="S::fiona.hunt@pearson.com::98d66478-0891-4b9d-aa14-8c6d2049cc27" providerId="AD" clId="Web-{6EF2C9BE-5872-95E2-89A7-C6773CB03F5B}" dt="2020-06-17T12:58:04.692" v="3470" actId="20577"/>
        <pc:sldMkLst>
          <pc:docMk/>
          <pc:sldMk cId="939277630" sldId="440"/>
        </pc:sldMkLst>
        <pc:spChg chg="mod">
          <ac:chgData name="Hunt, Fiona" userId="S::fiona.hunt@pearson.com::98d66478-0891-4b9d-aa14-8c6d2049cc27" providerId="AD" clId="Web-{6EF2C9BE-5872-95E2-89A7-C6773CB03F5B}" dt="2020-06-17T12:57:31.848" v="3465" actId="20577"/>
          <ac:spMkLst>
            <pc:docMk/>
            <pc:sldMk cId="939277630" sldId="440"/>
            <ac:spMk id="2" creationId="{E6D5AE33-8191-49DF-A876-6DADE0CA0BB2}"/>
          </ac:spMkLst>
        </pc:spChg>
        <pc:spChg chg="add mod">
          <ac:chgData name="Hunt, Fiona" userId="S::fiona.hunt@pearson.com::98d66478-0891-4b9d-aa14-8c6d2049cc27" providerId="AD" clId="Web-{6EF2C9BE-5872-95E2-89A7-C6773CB03F5B}" dt="2020-06-17T12:58:04.692" v="3470" actId="20577"/>
          <ac:spMkLst>
            <pc:docMk/>
            <pc:sldMk cId="939277630" sldId="440"/>
            <ac:spMk id="4" creationId="{31621C4F-1BEA-4CE2-B0AD-C2D835A40B5D}"/>
          </ac:spMkLst>
        </pc:spChg>
      </pc:sldChg>
      <pc:sldChg chg="modSp add ord replId">
        <pc:chgData name="Hunt, Fiona" userId="S::fiona.hunt@pearson.com::98d66478-0891-4b9d-aa14-8c6d2049cc27" providerId="AD" clId="Web-{6EF2C9BE-5872-95E2-89A7-C6773CB03F5B}" dt="2020-06-17T12:25:41.802" v="1856" actId="20577"/>
        <pc:sldMkLst>
          <pc:docMk/>
          <pc:sldMk cId="426164992" sldId="441"/>
        </pc:sldMkLst>
        <pc:spChg chg="mod">
          <ac:chgData name="Hunt, Fiona" userId="S::fiona.hunt@pearson.com::98d66478-0891-4b9d-aa14-8c6d2049cc27" providerId="AD" clId="Web-{6EF2C9BE-5872-95E2-89A7-C6773CB03F5B}" dt="2020-06-17T12:25:41.802" v="1856" actId="20577"/>
          <ac:spMkLst>
            <pc:docMk/>
            <pc:sldMk cId="426164992" sldId="441"/>
            <ac:spMk id="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D849B4-7105-4D08-83A9-6BD2E46E6567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9D0C52-4298-4CB9-8093-C29201020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6864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124744" y="4343400"/>
            <a:ext cx="4608512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22876" y="8686800"/>
            <a:ext cx="835124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9DD4D23-C98A-435E-AE88-9061F8349B0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033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Option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7675" y="1681200"/>
            <a:ext cx="3733800" cy="2063261"/>
          </a:xfrm>
        </p:spPr>
        <p:txBody>
          <a:bodyPr anchor="t" anchorCtr="0"/>
          <a:lstStyle>
            <a:lvl1pPr algn="l">
              <a:lnSpc>
                <a:spcPts val="4200"/>
              </a:lnSpc>
              <a:defRPr sz="3600" spc="20" baseline="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6400" y="4057200"/>
            <a:ext cx="3444109" cy="1130791"/>
          </a:xfrm>
        </p:spPr>
        <p:txBody>
          <a:bodyPr/>
          <a:lstStyle>
            <a:lvl1pPr marL="0" indent="0" algn="l">
              <a:lnSpc>
                <a:spcPts val="2400"/>
              </a:lnSpc>
              <a:spcAft>
                <a:spcPts val="0"/>
              </a:spcAft>
              <a:buNone/>
              <a:defRPr sz="1800" b="0" i="0">
                <a:solidFill>
                  <a:schemeClr val="bg2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444522" y="6265863"/>
            <a:ext cx="3965553" cy="285750"/>
          </a:xfrm>
        </p:spPr>
        <p:txBody>
          <a:bodyPr/>
          <a:lstStyle>
            <a:lvl1pPr>
              <a:lnSpc>
                <a:spcPts val="2200"/>
              </a:lnSpc>
              <a:spcAft>
                <a:spcPts val="0"/>
              </a:spcAft>
              <a:defRPr sz="1800" b="0" i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 hasCustomPrompt="1"/>
          </p:nvPr>
        </p:nvSpPr>
        <p:spPr>
          <a:xfrm>
            <a:off x="4581524" y="0"/>
            <a:ext cx="4562475" cy="6858000"/>
          </a:xfrm>
          <a:solidFill>
            <a:srgbClr val="BBBBBB"/>
          </a:solidFill>
        </p:spPr>
        <p:txBody>
          <a:bodyPr vert="horz" lIns="0" tIns="2592000" rIns="0" bIns="0" rtlCol="0">
            <a:noAutofit/>
          </a:bodyPr>
          <a:lstStyle>
            <a:lvl1pPr marL="0" marR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en-US" sz="1100" dirty="0"/>
            </a:lvl1pPr>
          </a:lstStyle>
          <a:p>
            <a:pPr marL="0" marR="0" lvl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/>
              <a:t>Insert photographic image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409107"/>
            <a:ext cx="1144800" cy="81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498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and Image  Option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00" y="418050"/>
            <a:ext cx="3681163" cy="1144958"/>
          </a:xfrm>
        </p:spPr>
        <p:txBody>
          <a:bodyPr anchor="t" anchorCtr="0"/>
          <a:lstStyle>
            <a:lvl1pPr>
              <a:lnSpc>
                <a:spcPts val="4000"/>
              </a:lnSpc>
              <a:defRPr sz="340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999" y="1695449"/>
            <a:ext cx="3681163" cy="3124201"/>
          </a:xfrm>
        </p:spPr>
        <p:txBody>
          <a:bodyPr/>
          <a:lstStyle>
            <a:lvl1pPr marL="0" indent="0">
              <a:lnSpc>
                <a:spcPts val="1900"/>
              </a:lnSpc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None/>
              <a:defRPr sz="1600" b="0" i="0" kern="0" baseline="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ts val="1600"/>
              </a:lnSpc>
              <a:spcBef>
                <a:spcPts val="1701"/>
              </a:spcBef>
              <a:spcAft>
                <a:spcPts val="0"/>
              </a:spcAft>
              <a:buNone/>
              <a:defRPr sz="1200" i="1">
                <a:solidFill>
                  <a:srgbClr val="000000"/>
                </a:solidFill>
              </a:defRPr>
            </a:lvl2pPr>
            <a:lvl3pPr marL="658800" indent="-25560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81525" y="0"/>
            <a:ext cx="4562475" cy="6858000"/>
          </a:xfrm>
          <a:solidFill>
            <a:srgbClr val="BBBBBB"/>
          </a:solidFill>
        </p:spPr>
        <p:txBody>
          <a:bodyPr vert="horz" lIns="0" tIns="2592000" rIns="0" bIns="0" rtlCol="0">
            <a:noAutofit/>
          </a:bodyPr>
          <a:lstStyle>
            <a:lvl1pPr marL="0" marR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en-US" sz="1100" dirty="0"/>
            </a:lvl1pPr>
          </a:lstStyle>
          <a:p>
            <a:pPr marL="0" marR="0" lvl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/>
              <a:t>Insert photographic image</a:t>
            </a:r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10" y="6376789"/>
            <a:ext cx="918000" cy="27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95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and Image Option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00" y="418050"/>
            <a:ext cx="4470150" cy="1144958"/>
          </a:xfrm>
        </p:spPr>
        <p:txBody>
          <a:bodyPr anchor="t" anchorCtr="0"/>
          <a:lstStyle>
            <a:lvl1pPr>
              <a:lnSpc>
                <a:spcPts val="4000"/>
              </a:lnSpc>
              <a:defRPr sz="340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000" y="1695449"/>
            <a:ext cx="4511674" cy="3124201"/>
          </a:xfrm>
        </p:spPr>
        <p:txBody>
          <a:bodyPr/>
          <a:lstStyle>
            <a:lvl1pPr marL="0" indent="0">
              <a:lnSpc>
                <a:spcPts val="1900"/>
              </a:lnSpc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None/>
              <a:defRPr sz="1600" b="0" i="0" kern="0" baseline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600"/>
              </a:lnSpc>
              <a:spcBef>
                <a:spcPts val="1701"/>
              </a:spcBef>
              <a:spcAft>
                <a:spcPts val="0"/>
              </a:spcAft>
              <a:buNone/>
              <a:defRPr sz="1200" i="1">
                <a:solidFill>
                  <a:srgbClr val="000000"/>
                </a:solidFill>
              </a:defRPr>
            </a:lvl2pPr>
            <a:lvl3pPr marL="658800" indent="-25560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876925" y="0"/>
            <a:ext cx="3267075" cy="6858000"/>
          </a:xfrm>
          <a:solidFill>
            <a:srgbClr val="BBBBBB"/>
          </a:solidFill>
        </p:spPr>
        <p:txBody>
          <a:bodyPr vert="horz" lIns="0" tIns="2592000" rIns="0" bIns="0" rtlCol="0">
            <a:noAutofit/>
          </a:bodyPr>
          <a:lstStyle>
            <a:lvl1pPr marL="0" marR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en-US" sz="1100" dirty="0"/>
            </a:lvl1pPr>
          </a:lstStyle>
          <a:p>
            <a:pPr marL="0" marR="0" lvl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/>
              <a:t>Insert photographic image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10" y="6376789"/>
            <a:ext cx="918000" cy="27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5249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and Image Option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999" y="418050"/>
            <a:ext cx="3681163" cy="1144958"/>
          </a:xfrm>
        </p:spPr>
        <p:txBody>
          <a:bodyPr anchor="t" anchorCtr="0"/>
          <a:lstStyle>
            <a:lvl1pPr>
              <a:lnSpc>
                <a:spcPts val="4000"/>
              </a:lnSpc>
              <a:defRPr sz="3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999" y="1695449"/>
            <a:ext cx="3681163" cy="3124201"/>
          </a:xfrm>
        </p:spPr>
        <p:txBody>
          <a:bodyPr/>
          <a:lstStyle>
            <a:lvl1pPr marL="0" indent="0">
              <a:lnSpc>
                <a:spcPts val="1900"/>
              </a:lnSpc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None/>
              <a:defRPr sz="1600" b="0" i="0" kern="0" baseline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600"/>
              </a:lnSpc>
              <a:spcBef>
                <a:spcPts val="1701"/>
              </a:spcBef>
              <a:spcAft>
                <a:spcPts val="0"/>
              </a:spcAft>
              <a:buNone/>
              <a:defRPr sz="1200" i="1">
                <a:solidFill>
                  <a:srgbClr val="000000"/>
                </a:solidFill>
              </a:defRPr>
            </a:lvl2pPr>
            <a:lvl3pPr marL="658800" indent="-25560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81525" y="0"/>
            <a:ext cx="4562475" cy="6858000"/>
          </a:xfrm>
          <a:solidFill>
            <a:srgbClr val="BBBBBB"/>
          </a:solidFill>
        </p:spPr>
        <p:txBody>
          <a:bodyPr vert="horz" lIns="0" tIns="2592000" rIns="0" bIns="0" rtlCol="0">
            <a:noAutofit/>
          </a:bodyPr>
          <a:lstStyle>
            <a:lvl1pPr marL="0" marR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en-US" sz="1100" dirty="0"/>
            </a:lvl1pPr>
          </a:lstStyle>
          <a:p>
            <a:pPr marL="0" marR="0" lvl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/>
              <a:t>Insert photographic image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542925" y="5838825"/>
            <a:ext cx="3678238" cy="457200"/>
          </a:xfrm>
        </p:spPr>
        <p:txBody>
          <a:bodyPr/>
          <a:lstStyle>
            <a:lvl1pPr>
              <a:lnSpc>
                <a:spcPts val="1300"/>
              </a:lnSpc>
              <a:spcAft>
                <a:spcPts val="0"/>
              </a:spcAft>
              <a:defRPr sz="11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10" y="6376789"/>
            <a:ext cx="918000" cy="27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9141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and Image Option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999" y="418050"/>
            <a:ext cx="4517775" cy="1144958"/>
          </a:xfrm>
        </p:spPr>
        <p:txBody>
          <a:bodyPr anchor="t" anchorCtr="0"/>
          <a:lstStyle>
            <a:lvl1pPr>
              <a:lnSpc>
                <a:spcPts val="4000"/>
              </a:lnSpc>
              <a:defRPr sz="3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999" y="1695449"/>
            <a:ext cx="4517775" cy="3124201"/>
          </a:xfrm>
        </p:spPr>
        <p:txBody>
          <a:bodyPr/>
          <a:lstStyle>
            <a:lvl1pPr marL="0" indent="0">
              <a:lnSpc>
                <a:spcPts val="1900"/>
              </a:lnSpc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None/>
              <a:defRPr sz="1600" b="0" i="0" kern="0" baseline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600"/>
              </a:lnSpc>
              <a:spcBef>
                <a:spcPts val="1701"/>
              </a:spcBef>
              <a:spcAft>
                <a:spcPts val="0"/>
              </a:spcAft>
              <a:buNone/>
              <a:defRPr sz="1200" i="1">
                <a:solidFill>
                  <a:srgbClr val="000000"/>
                </a:solidFill>
              </a:defRPr>
            </a:lvl2pPr>
            <a:lvl3pPr marL="658800" indent="-25560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867400" y="0"/>
            <a:ext cx="3276600" cy="6858000"/>
          </a:xfrm>
          <a:solidFill>
            <a:srgbClr val="BBBBBB"/>
          </a:solidFill>
        </p:spPr>
        <p:txBody>
          <a:bodyPr vert="horz" lIns="0" tIns="2592000" rIns="0" bIns="0" rtlCol="0">
            <a:noAutofit/>
          </a:bodyPr>
          <a:lstStyle>
            <a:lvl1pPr marL="0" marR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en-US" sz="1100" dirty="0"/>
            </a:lvl1pPr>
          </a:lstStyle>
          <a:p>
            <a:pPr marL="0" marR="0" lvl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/>
              <a:t>Insert photographic image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542925" y="5838825"/>
            <a:ext cx="3581400" cy="457200"/>
          </a:xfrm>
        </p:spPr>
        <p:txBody>
          <a:bodyPr/>
          <a:lstStyle>
            <a:lvl1pPr>
              <a:lnSpc>
                <a:spcPts val="1300"/>
              </a:lnSpc>
              <a:spcAft>
                <a:spcPts val="0"/>
              </a:spcAft>
              <a:defRPr sz="11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10" y="6376789"/>
            <a:ext cx="918000" cy="27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0250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and Image Option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8875" y="418050"/>
            <a:ext cx="3520632" cy="1144958"/>
          </a:xfrm>
        </p:spPr>
        <p:txBody>
          <a:bodyPr anchor="t" anchorCtr="0"/>
          <a:lstStyle>
            <a:lvl1pPr>
              <a:lnSpc>
                <a:spcPts val="4000"/>
              </a:lnSpc>
              <a:defRPr sz="3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8875" y="1695449"/>
            <a:ext cx="4986338" cy="3124201"/>
          </a:xfrm>
        </p:spPr>
        <p:txBody>
          <a:bodyPr/>
          <a:lstStyle>
            <a:lvl1pPr marL="0" indent="0">
              <a:lnSpc>
                <a:spcPts val="1900"/>
              </a:lnSpc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None/>
              <a:defRPr sz="1600" b="0" i="0" kern="0" baseline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600"/>
              </a:lnSpc>
              <a:spcBef>
                <a:spcPts val="1701"/>
              </a:spcBef>
              <a:spcAft>
                <a:spcPts val="0"/>
              </a:spcAft>
              <a:buNone/>
              <a:defRPr sz="1200" i="1">
                <a:solidFill>
                  <a:srgbClr val="000000"/>
                </a:solidFill>
              </a:defRPr>
            </a:lvl2pPr>
            <a:lvl3pPr marL="658800" indent="-25560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3276600" cy="6858000"/>
          </a:xfrm>
          <a:solidFill>
            <a:srgbClr val="BBBBBB"/>
          </a:solidFill>
        </p:spPr>
        <p:txBody>
          <a:bodyPr vert="horz" lIns="0" tIns="2592000" rIns="0" bIns="0" rtlCol="0">
            <a:noAutofit/>
          </a:bodyPr>
          <a:lstStyle>
            <a:lvl1pPr marL="0" marR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en-US" sz="1100" dirty="0"/>
            </a:lvl1pPr>
          </a:lstStyle>
          <a:p>
            <a:pPr marL="0" marR="0" lvl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/>
              <a:t>Insert photographic image</a:t>
            </a:r>
            <a:endParaRPr lang="en-US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8465042" y="6504780"/>
            <a:ext cx="0" cy="86400"/>
          </a:xfrm>
          <a:prstGeom prst="line">
            <a:avLst/>
          </a:prstGeom>
          <a:ln w="63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97765" y="6489578"/>
            <a:ext cx="433138" cy="12553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800" b="1">
                <a:solidFill>
                  <a:schemeClr val="bg2"/>
                </a:solidFill>
                <a:latin typeface="+mn-lt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fld id="{DDBE135E-2566-4748-853C-8A3B78F0FB0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65227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and Image Option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998" y="418050"/>
            <a:ext cx="6241801" cy="848775"/>
          </a:xfrm>
        </p:spPr>
        <p:txBody>
          <a:bodyPr anchor="t" anchorCtr="0"/>
          <a:lstStyle>
            <a:lvl1pPr>
              <a:lnSpc>
                <a:spcPts val="4000"/>
              </a:lnSpc>
              <a:defRPr sz="3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999" y="1400174"/>
            <a:ext cx="5052764" cy="3124201"/>
          </a:xfrm>
        </p:spPr>
        <p:txBody>
          <a:bodyPr/>
          <a:lstStyle>
            <a:lvl1pPr marL="0" indent="0">
              <a:lnSpc>
                <a:spcPts val="1900"/>
              </a:lnSpc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None/>
              <a:defRPr sz="1600" b="0" i="0" kern="0" baseline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600"/>
              </a:lnSpc>
              <a:spcBef>
                <a:spcPts val="1701"/>
              </a:spcBef>
              <a:spcAft>
                <a:spcPts val="0"/>
              </a:spcAft>
              <a:buNone/>
              <a:defRPr sz="1200" i="1">
                <a:solidFill>
                  <a:srgbClr val="000000"/>
                </a:solidFill>
              </a:defRPr>
            </a:lvl2pPr>
            <a:lvl3pPr marL="658800" indent="-25560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6048375" y="1447799"/>
            <a:ext cx="2562225" cy="4524375"/>
          </a:xfrm>
          <a:solidFill>
            <a:srgbClr val="BBBBBB"/>
          </a:solidFill>
        </p:spPr>
        <p:txBody>
          <a:bodyPr vert="horz" lIns="0" tIns="2700000" rIns="0" bIns="0" rtlCol="0">
            <a:noAutofit/>
          </a:bodyPr>
          <a:lstStyle>
            <a:lvl1pPr marL="0" marR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en-US" sz="1100" dirty="0"/>
            </a:lvl1pPr>
          </a:lstStyle>
          <a:p>
            <a:pPr marL="0" marR="0" lvl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/>
              <a:t>Insert photographic image</a:t>
            </a:r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533400" y="6124575"/>
            <a:ext cx="8086725" cy="0"/>
          </a:xfrm>
          <a:prstGeom prst="line">
            <a:avLst/>
          </a:prstGeom>
          <a:ln w="31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5267325" y="6172200"/>
            <a:ext cx="3343275" cy="257175"/>
          </a:xfrm>
        </p:spPr>
        <p:txBody>
          <a:bodyPr/>
          <a:lstStyle>
            <a:lvl1pPr algn="r">
              <a:lnSpc>
                <a:spcPts val="900"/>
              </a:lnSpc>
              <a:spcAft>
                <a:spcPts val="0"/>
              </a:spcAft>
              <a:defRPr sz="6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8465042" y="6504780"/>
            <a:ext cx="0" cy="86400"/>
          </a:xfrm>
          <a:prstGeom prst="line">
            <a:avLst/>
          </a:prstGeom>
          <a:ln w="63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97765" y="6489578"/>
            <a:ext cx="433138" cy="12553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800" b="1">
                <a:solidFill>
                  <a:schemeClr val="bg2"/>
                </a:solidFill>
                <a:latin typeface="+mn-lt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fld id="{DDBE135E-2566-4748-853C-8A3B78F0FB00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10" y="6376789"/>
            <a:ext cx="918000" cy="27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9506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Option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771" b="5310"/>
          <a:stretch/>
        </p:blipFill>
        <p:spPr>
          <a:xfrm>
            <a:off x="888486" y="1"/>
            <a:ext cx="7550663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575" y="2759845"/>
            <a:ext cx="6296400" cy="1338309"/>
          </a:xfrm>
        </p:spPr>
        <p:txBody>
          <a:bodyPr anchor="ctr" anchorCtr="0"/>
          <a:lstStyle>
            <a:lvl1pPr algn="ctr">
              <a:lnSpc>
                <a:spcPts val="4000"/>
              </a:lnSpc>
              <a:defRPr sz="3400" i="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0" y="6375599"/>
            <a:ext cx="928499" cy="28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5467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Option 4">
    <p:bg>
      <p:bgPr>
        <a:solidFill>
          <a:srgbClr val="D2DB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771" b="5310"/>
          <a:stretch/>
        </p:blipFill>
        <p:spPr>
          <a:xfrm>
            <a:off x="888486" y="1"/>
            <a:ext cx="7550663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94000" y="2389031"/>
            <a:ext cx="6296400" cy="1644743"/>
          </a:xfrm>
        </p:spPr>
        <p:txBody>
          <a:bodyPr anchor="b" anchorCtr="0"/>
          <a:lstStyle>
            <a:lvl1pPr algn="ctr">
              <a:lnSpc>
                <a:spcPts val="3600"/>
              </a:lnSpc>
              <a:defRPr sz="3400" i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616075" y="4179105"/>
            <a:ext cx="6015038" cy="366713"/>
          </a:xfrm>
        </p:spPr>
        <p:txBody>
          <a:bodyPr/>
          <a:lstStyle>
            <a:lvl1pPr algn="ctr">
              <a:lnSpc>
                <a:spcPts val="1800"/>
              </a:lnSpc>
              <a:spcAft>
                <a:spcPts val="0"/>
              </a:spcAft>
              <a:defRPr sz="1600" b="0" i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10" y="6376789"/>
            <a:ext cx="918000" cy="27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1406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Pa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40000" y="417600"/>
            <a:ext cx="5956050" cy="5253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542925" y="1752601"/>
            <a:ext cx="4857750" cy="4467224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-30" baseline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790575" y="1943100"/>
            <a:ext cx="4257675" cy="3162300"/>
          </a:xfrm>
        </p:spPr>
        <p:txBody>
          <a:bodyPr/>
          <a:lstStyle>
            <a:lvl1pPr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 sz="1300" spc="0" baseline="0">
                <a:solidFill>
                  <a:srgbClr val="FFFFFF"/>
                </a:solidFill>
              </a:defRPr>
            </a:lvl1pPr>
            <a:lvl2pPr>
              <a:lnSpc>
                <a:spcPts val="1300"/>
              </a:lnSpc>
              <a:spcBef>
                <a:spcPts val="0"/>
              </a:spcBef>
              <a:spcAft>
                <a:spcPts val="567"/>
              </a:spcAft>
              <a:defRPr sz="1000">
                <a:solidFill>
                  <a:schemeClr val="bg1"/>
                </a:solidFill>
              </a:defRPr>
            </a:lvl2pPr>
            <a:lvl3pPr>
              <a:lnSpc>
                <a:spcPts val="1300"/>
              </a:lnSpc>
              <a:spcBef>
                <a:spcPts val="0"/>
              </a:spcBef>
              <a:spcAft>
                <a:spcPts val="567"/>
              </a:spcAft>
              <a:defRPr sz="1000">
                <a:solidFill>
                  <a:schemeClr val="bg1"/>
                </a:solidFill>
              </a:defRPr>
            </a:lvl3pPr>
            <a:lvl4pPr>
              <a:lnSpc>
                <a:spcPts val="1300"/>
              </a:lnSpc>
              <a:spcBef>
                <a:spcPts val="0"/>
              </a:spcBef>
              <a:spcAft>
                <a:spcPts val="567"/>
              </a:spcAft>
              <a:defRPr sz="1000">
                <a:solidFill>
                  <a:schemeClr val="bg1"/>
                </a:solidFill>
              </a:defRPr>
            </a:lvl4pPr>
            <a:lvl5pPr>
              <a:lnSpc>
                <a:spcPts val="1300"/>
              </a:lnSpc>
              <a:spcBef>
                <a:spcPts val="0"/>
              </a:spcBef>
              <a:spcAft>
                <a:spcPts val="567"/>
              </a:spcAft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5524500" y="3324225"/>
            <a:ext cx="3096621" cy="28956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5524500" y="1752601"/>
            <a:ext cx="3096000" cy="1571624"/>
          </a:xfrm>
          <a:solidFill>
            <a:srgbClr val="BBBBBB"/>
          </a:solidFill>
        </p:spPr>
        <p:txBody>
          <a:bodyPr tIns="972000"/>
          <a:lstStyle>
            <a:lvl1pPr algn="ctr">
              <a:defRPr sz="1000" b="0"/>
            </a:lvl1pPr>
          </a:lstStyle>
          <a:p>
            <a:r>
              <a:rPr lang="en-GB"/>
              <a:t>insert photographic image</a:t>
            </a:r>
            <a:endParaRPr lang="en-US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5663790" y="3457574"/>
            <a:ext cx="2756310" cy="2390775"/>
          </a:xfrm>
        </p:spPr>
        <p:txBody>
          <a:bodyPr/>
          <a:lstStyle>
            <a:lvl1pPr>
              <a:lnSpc>
                <a:spcPts val="1100"/>
              </a:lnSpc>
              <a:spcBef>
                <a:spcPts val="600"/>
              </a:spcBef>
              <a:spcAft>
                <a:spcPts val="0"/>
              </a:spcAft>
              <a:defRPr sz="900" b="1" cap="none" spc="0" baseline="0">
                <a:solidFill>
                  <a:schemeClr val="bg2"/>
                </a:solidFill>
              </a:defRPr>
            </a:lvl1pPr>
            <a:lvl2pPr marL="114300" indent="-114300">
              <a:lnSpc>
                <a:spcPts val="11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900" spc="-20" baseline="0">
                <a:solidFill>
                  <a:schemeClr val="bg2"/>
                </a:solidFill>
              </a:defRPr>
            </a:lvl2pPr>
            <a:lvl3pPr>
              <a:lnSpc>
                <a:spcPts val="1300"/>
              </a:lnSpc>
              <a:spcBef>
                <a:spcPts val="0"/>
              </a:spcBef>
              <a:spcAft>
                <a:spcPts val="567"/>
              </a:spcAft>
              <a:defRPr sz="1000">
                <a:solidFill>
                  <a:schemeClr val="bg1"/>
                </a:solidFill>
              </a:defRPr>
            </a:lvl3pPr>
            <a:lvl4pPr>
              <a:lnSpc>
                <a:spcPts val="1300"/>
              </a:lnSpc>
              <a:spcBef>
                <a:spcPts val="0"/>
              </a:spcBef>
              <a:spcAft>
                <a:spcPts val="567"/>
              </a:spcAft>
              <a:defRPr sz="1000">
                <a:solidFill>
                  <a:schemeClr val="bg1"/>
                </a:solidFill>
              </a:defRPr>
            </a:lvl4pPr>
            <a:lvl5pPr>
              <a:lnSpc>
                <a:spcPts val="1300"/>
              </a:lnSpc>
              <a:spcBef>
                <a:spcPts val="0"/>
              </a:spcBef>
              <a:spcAft>
                <a:spcPts val="567"/>
              </a:spcAft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42925" y="1076325"/>
            <a:ext cx="4381500" cy="400050"/>
          </a:xfrm>
        </p:spPr>
        <p:txBody>
          <a:bodyPr/>
          <a:lstStyle>
            <a:lvl1pPr>
              <a:lnSpc>
                <a:spcPts val="1500"/>
              </a:lnSpc>
              <a:spcAft>
                <a:spcPts val="0"/>
              </a:spcAft>
              <a:defRPr sz="15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 hasCustomPrompt="1"/>
          </p:nvPr>
        </p:nvSpPr>
        <p:spPr>
          <a:xfrm>
            <a:off x="6743701" y="561975"/>
            <a:ext cx="1857374" cy="466725"/>
          </a:xfrm>
          <a:solidFill>
            <a:srgbClr val="BBBBBB"/>
          </a:solidFill>
        </p:spPr>
        <p:txBody>
          <a:bodyPr/>
          <a:lstStyle>
            <a:lvl1pPr algn="ctr">
              <a:defRPr sz="800"/>
            </a:lvl1pPr>
          </a:lstStyle>
          <a:p>
            <a:r>
              <a:rPr lang="en-GB"/>
              <a:t>Space for logo</a:t>
            </a:r>
            <a:endParaRPr lang="en-US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497765" y="6489578"/>
            <a:ext cx="433138" cy="125534"/>
          </a:xfrm>
        </p:spPr>
        <p:txBody>
          <a:bodyPr/>
          <a:lstStyle/>
          <a:p>
            <a:fld id="{DDBE135E-2566-4748-853C-8A3B78F0FB0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76757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Option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286125" y="1409700"/>
            <a:ext cx="5324475" cy="46800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3286125" y="1872629"/>
            <a:ext cx="5324475" cy="409954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40000" y="417600"/>
            <a:ext cx="6070350" cy="54524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3474384" y="1437715"/>
            <a:ext cx="4983816" cy="428625"/>
          </a:xfrm>
        </p:spPr>
        <p:txBody>
          <a:bodyPr anchor="ctr" anchorCtr="0"/>
          <a:lstStyle>
            <a:lvl1pPr>
              <a:lnSpc>
                <a:spcPts val="2100"/>
              </a:lnSpc>
              <a:defRPr sz="2000" b="1">
                <a:solidFill>
                  <a:srgbClr val="FFFFFF"/>
                </a:solidFill>
              </a:defRPr>
            </a:lvl1pPr>
            <a:lvl2pPr>
              <a:defRPr sz="2000" b="1">
                <a:solidFill>
                  <a:schemeClr val="bg1"/>
                </a:solidFill>
              </a:defRPr>
            </a:lvl2pPr>
            <a:lvl3pPr>
              <a:defRPr sz="2000" b="1">
                <a:solidFill>
                  <a:schemeClr val="bg1"/>
                </a:solidFill>
              </a:defRPr>
            </a:lvl3pPr>
            <a:lvl4pPr>
              <a:defRPr sz="2000" b="1">
                <a:solidFill>
                  <a:schemeClr val="bg1"/>
                </a:solidFill>
              </a:defRPr>
            </a:lvl4pPr>
            <a:lvl5pPr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3495113" y="2019300"/>
            <a:ext cx="4867837" cy="3657600"/>
          </a:xfrm>
        </p:spPr>
        <p:txBody>
          <a:bodyPr numCol="2" spcCol="180000"/>
          <a:lstStyle>
            <a:lvl1pPr>
              <a:lnSpc>
                <a:spcPts val="1300"/>
              </a:lnSpc>
              <a:spcBef>
                <a:spcPts val="0"/>
              </a:spcBef>
              <a:spcAft>
                <a:spcPts val="567"/>
              </a:spcAft>
              <a:defRPr sz="1000" b="1">
                <a:solidFill>
                  <a:schemeClr val="bg2"/>
                </a:solidFill>
              </a:defRPr>
            </a:lvl1pPr>
            <a:lvl2pPr marL="0" indent="0">
              <a:lnSpc>
                <a:spcPts val="1300"/>
              </a:lnSpc>
              <a:spcBef>
                <a:spcPts val="0"/>
              </a:spcBef>
              <a:spcAft>
                <a:spcPts val="567"/>
              </a:spcAft>
              <a:buNone/>
              <a:defRPr sz="1000" spc="0" baseline="0">
                <a:solidFill>
                  <a:srgbClr val="000000"/>
                </a:solidFill>
              </a:defRPr>
            </a:lvl2pPr>
            <a:lvl3pPr marL="85725" indent="-85725">
              <a:lnSpc>
                <a:spcPts val="1300"/>
              </a:lnSpc>
              <a:spcBef>
                <a:spcPts val="0"/>
              </a:spcBef>
              <a:spcAft>
                <a:spcPts val="567"/>
              </a:spcAft>
              <a:buClr>
                <a:schemeClr val="bg2"/>
              </a:buClr>
              <a:buFont typeface="Arial" panose="020B0604020202020204" pitchFamily="34" charset="0"/>
              <a:buChar char="-"/>
              <a:defRPr sz="1000">
                <a:solidFill>
                  <a:srgbClr val="000000"/>
                </a:solidFill>
              </a:defRPr>
            </a:lvl3pPr>
            <a:lvl4pPr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 sz="1000"/>
            </a:lvl4pPr>
            <a:lvl5pPr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542925" y="1409700"/>
            <a:ext cx="2562225" cy="2190750"/>
          </a:xfrm>
          <a:solidFill>
            <a:srgbClr val="BBBBBB"/>
          </a:solidFill>
        </p:spPr>
        <p:txBody>
          <a:bodyPr tIns="1440000"/>
          <a:lstStyle>
            <a:lvl1pPr algn="ctr">
              <a:defRPr sz="1000" b="0"/>
            </a:lvl1pPr>
          </a:lstStyle>
          <a:p>
            <a:r>
              <a:rPr lang="en-GB"/>
              <a:t>insert photographic image</a:t>
            </a:r>
            <a:endParaRPr lang="en-US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 hasCustomPrompt="1"/>
          </p:nvPr>
        </p:nvSpPr>
        <p:spPr>
          <a:xfrm>
            <a:off x="542925" y="3762375"/>
            <a:ext cx="2562225" cy="2190750"/>
          </a:xfrm>
          <a:solidFill>
            <a:srgbClr val="BBBBBB"/>
          </a:solidFill>
        </p:spPr>
        <p:txBody>
          <a:bodyPr tIns="1440000"/>
          <a:lstStyle>
            <a:lvl1pPr algn="ctr">
              <a:defRPr sz="1000" b="0"/>
            </a:lvl1pPr>
          </a:lstStyle>
          <a:p>
            <a:r>
              <a:rPr lang="en-GB"/>
              <a:t>insert photographic image</a:t>
            </a:r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4" hasCustomPrompt="1"/>
          </p:nvPr>
        </p:nvSpPr>
        <p:spPr>
          <a:xfrm>
            <a:off x="6743701" y="561975"/>
            <a:ext cx="1857374" cy="466725"/>
          </a:xfrm>
          <a:solidFill>
            <a:srgbClr val="BBBBBB"/>
          </a:solidFill>
        </p:spPr>
        <p:txBody>
          <a:bodyPr/>
          <a:lstStyle>
            <a:lvl1pPr algn="ctr">
              <a:defRPr sz="800"/>
            </a:lvl1pPr>
          </a:lstStyle>
          <a:p>
            <a:r>
              <a:rPr lang="en-GB"/>
              <a:t>Space for logo</a:t>
            </a:r>
            <a:endParaRPr lang="en-US"/>
          </a:p>
        </p:txBody>
      </p:sp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497765" y="6489578"/>
            <a:ext cx="433138" cy="125534"/>
          </a:xfrm>
        </p:spPr>
        <p:txBody>
          <a:bodyPr/>
          <a:lstStyle/>
          <a:p>
            <a:fld id="{DDBE135E-2566-4748-853C-8A3B78F0FB0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6063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Option3"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409958"/>
            <a:ext cx="1144800" cy="80934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7675" y="1681200"/>
            <a:ext cx="3733800" cy="1977536"/>
          </a:xfrm>
        </p:spPr>
        <p:txBody>
          <a:bodyPr anchor="t" anchorCtr="0"/>
          <a:lstStyle>
            <a:lvl1pPr algn="l">
              <a:lnSpc>
                <a:spcPts val="4200"/>
              </a:lnSpc>
              <a:defRPr sz="3600" spc="20" baseline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6400" y="4057200"/>
            <a:ext cx="3444109" cy="1130791"/>
          </a:xfrm>
        </p:spPr>
        <p:txBody>
          <a:bodyPr/>
          <a:lstStyle>
            <a:lvl1pPr marL="0" indent="0" algn="l">
              <a:lnSpc>
                <a:spcPts val="2400"/>
              </a:lnSpc>
              <a:spcAft>
                <a:spcPts val="0"/>
              </a:spcAft>
              <a:buNone/>
              <a:defRPr sz="1800" b="0" i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444522" y="6265863"/>
            <a:ext cx="3965553" cy="285750"/>
          </a:xfrm>
        </p:spPr>
        <p:txBody>
          <a:bodyPr/>
          <a:lstStyle>
            <a:lvl1pPr>
              <a:lnSpc>
                <a:spcPts val="2200"/>
              </a:lnSpc>
              <a:spcAft>
                <a:spcPts val="0"/>
              </a:spcAft>
              <a:defRPr sz="18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 hasCustomPrompt="1"/>
          </p:nvPr>
        </p:nvSpPr>
        <p:spPr>
          <a:xfrm>
            <a:off x="4581526" y="0"/>
            <a:ext cx="4562474" cy="6858000"/>
          </a:xfrm>
          <a:solidFill>
            <a:srgbClr val="BBBBBB"/>
          </a:solidFill>
        </p:spPr>
        <p:txBody>
          <a:bodyPr vert="horz" lIns="0" tIns="2592000" rIns="0" bIns="0" rtlCol="0">
            <a:noAutofit/>
          </a:bodyPr>
          <a:lstStyle>
            <a:lvl1pPr marL="0" marR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en-US" sz="1100" dirty="0"/>
            </a:lvl1pPr>
          </a:lstStyle>
          <a:p>
            <a:pPr marL="0" marR="0" lvl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/>
              <a:t>Insert photographic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813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Option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286125" y="1409700"/>
            <a:ext cx="5324475" cy="468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3286125" y="1872629"/>
            <a:ext cx="5324475" cy="409954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40000" y="417600"/>
            <a:ext cx="6079875" cy="54524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3474384" y="1447240"/>
            <a:ext cx="4983816" cy="428625"/>
          </a:xfrm>
        </p:spPr>
        <p:txBody>
          <a:bodyPr anchor="ctr" anchorCtr="0"/>
          <a:lstStyle>
            <a:lvl1pPr>
              <a:lnSpc>
                <a:spcPts val="2100"/>
              </a:lnSpc>
              <a:defRPr sz="2000" b="1">
                <a:solidFill>
                  <a:schemeClr val="bg2"/>
                </a:solidFill>
              </a:defRPr>
            </a:lvl1pPr>
            <a:lvl2pPr>
              <a:defRPr sz="2000" b="1">
                <a:solidFill>
                  <a:schemeClr val="bg1"/>
                </a:solidFill>
              </a:defRPr>
            </a:lvl2pPr>
            <a:lvl3pPr>
              <a:defRPr sz="2000" b="1">
                <a:solidFill>
                  <a:schemeClr val="bg1"/>
                </a:solidFill>
              </a:defRPr>
            </a:lvl3pPr>
            <a:lvl4pPr>
              <a:defRPr sz="2000" b="1">
                <a:solidFill>
                  <a:schemeClr val="bg1"/>
                </a:solidFill>
              </a:defRPr>
            </a:lvl4pPr>
            <a:lvl5pPr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3495113" y="2019300"/>
            <a:ext cx="4867837" cy="3657600"/>
          </a:xfrm>
        </p:spPr>
        <p:txBody>
          <a:bodyPr numCol="2" spcCol="180000"/>
          <a:lstStyle>
            <a:lvl1pPr>
              <a:lnSpc>
                <a:spcPts val="1300"/>
              </a:lnSpc>
              <a:spcBef>
                <a:spcPts val="0"/>
              </a:spcBef>
              <a:spcAft>
                <a:spcPts val="567"/>
              </a:spcAft>
              <a:defRPr sz="1000" b="1">
                <a:solidFill>
                  <a:schemeClr val="bg2"/>
                </a:solidFill>
              </a:defRPr>
            </a:lvl1pPr>
            <a:lvl2pPr marL="0" indent="0">
              <a:lnSpc>
                <a:spcPts val="1300"/>
              </a:lnSpc>
              <a:spcBef>
                <a:spcPts val="0"/>
              </a:spcBef>
              <a:spcAft>
                <a:spcPts val="567"/>
              </a:spcAft>
              <a:buNone/>
              <a:defRPr sz="1000" spc="0" baseline="0">
                <a:solidFill>
                  <a:srgbClr val="000000"/>
                </a:solidFill>
              </a:defRPr>
            </a:lvl2pPr>
            <a:lvl3pPr marL="85725" indent="-85725">
              <a:lnSpc>
                <a:spcPts val="1300"/>
              </a:lnSpc>
              <a:spcBef>
                <a:spcPts val="0"/>
              </a:spcBef>
              <a:spcAft>
                <a:spcPts val="567"/>
              </a:spcAft>
              <a:buClr>
                <a:schemeClr val="bg2"/>
              </a:buClr>
              <a:buFont typeface="Arial" panose="020B0604020202020204" pitchFamily="34" charset="0"/>
              <a:buChar char="-"/>
              <a:defRPr sz="1000">
                <a:solidFill>
                  <a:srgbClr val="000000"/>
                </a:solidFill>
              </a:defRPr>
            </a:lvl3pPr>
            <a:lvl4pPr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 sz="1000"/>
            </a:lvl4pPr>
            <a:lvl5pPr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542925" y="1409700"/>
            <a:ext cx="2562225" cy="2190750"/>
          </a:xfrm>
          <a:solidFill>
            <a:srgbClr val="BBBBBB"/>
          </a:solidFill>
        </p:spPr>
        <p:txBody>
          <a:bodyPr tIns="1440000"/>
          <a:lstStyle>
            <a:lvl1pPr algn="ctr">
              <a:defRPr sz="1000" b="0"/>
            </a:lvl1pPr>
          </a:lstStyle>
          <a:p>
            <a:r>
              <a:rPr lang="en-GB"/>
              <a:t>insert photographic image</a:t>
            </a:r>
            <a:endParaRPr lang="en-US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 hasCustomPrompt="1"/>
          </p:nvPr>
        </p:nvSpPr>
        <p:spPr>
          <a:xfrm>
            <a:off x="542925" y="3762375"/>
            <a:ext cx="2562225" cy="2190750"/>
          </a:xfrm>
          <a:solidFill>
            <a:srgbClr val="BBBBBB"/>
          </a:solidFill>
        </p:spPr>
        <p:txBody>
          <a:bodyPr tIns="1440000"/>
          <a:lstStyle>
            <a:lvl1pPr algn="ctr">
              <a:defRPr sz="1000" b="0"/>
            </a:lvl1pPr>
          </a:lstStyle>
          <a:p>
            <a:r>
              <a:rPr lang="en-GB"/>
              <a:t>insert photographic image</a:t>
            </a:r>
            <a:endParaRPr lang="en-US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 hasCustomPrompt="1"/>
          </p:nvPr>
        </p:nvSpPr>
        <p:spPr>
          <a:xfrm>
            <a:off x="6743701" y="561975"/>
            <a:ext cx="1857374" cy="466725"/>
          </a:xfrm>
          <a:solidFill>
            <a:srgbClr val="BBBBBB"/>
          </a:solidFill>
        </p:spPr>
        <p:txBody>
          <a:bodyPr/>
          <a:lstStyle>
            <a:lvl1pPr algn="ctr">
              <a:defRPr sz="800"/>
            </a:lvl1pPr>
          </a:lstStyle>
          <a:p>
            <a:r>
              <a:rPr lang="en-GB"/>
              <a:t>Space for logo</a:t>
            </a:r>
            <a:endParaRPr lang="en-US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497765" y="6489578"/>
            <a:ext cx="433138" cy="125534"/>
          </a:xfrm>
        </p:spPr>
        <p:txBody>
          <a:bodyPr/>
          <a:lstStyle/>
          <a:p>
            <a:fld id="{DDBE135E-2566-4748-853C-8A3B78F0FB0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16895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ple Boxed Text x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539109" y="2669156"/>
            <a:ext cx="2602800" cy="468000"/>
          </a:xfrm>
          <a:prstGeom prst="rect">
            <a:avLst/>
          </a:prstGeom>
          <a:solidFill>
            <a:srgbClr val="03873A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539109" y="3129775"/>
            <a:ext cx="2602800" cy="2140066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40000" y="417600"/>
            <a:ext cx="6359526" cy="9444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724618" y="2687950"/>
            <a:ext cx="2191109" cy="428625"/>
          </a:xfrm>
        </p:spPr>
        <p:txBody>
          <a:bodyPr anchor="ctr" anchorCtr="0"/>
          <a:lstStyle>
            <a:lvl1pPr algn="ctr">
              <a:lnSpc>
                <a:spcPts val="2100"/>
              </a:lnSpc>
              <a:defRPr sz="2000" b="1">
                <a:solidFill>
                  <a:srgbClr val="FFFFFF"/>
                </a:solidFill>
              </a:defRPr>
            </a:lvl1pPr>
            <a:lvl2pPr>
              <a:defRPr sz="2000" b="1">
                <a:solidFill>
                  <a:schemeClr val="bg1"/>
                </a:solidFill>
              </a:defRPr>
            </a:lvl2pPr>
            <a:lvl3pPr>
              <a:defRPr sz="2000" b="1">
                <a:solidFill>
                  <a:schemeClr val="bg1"/>
                </a:solidFill>
              </a:defRPr>
            </a:lvl3pPr>
            <a:lvl4pPr>
              <a:defRPr sz="2000" b="1">
                <a:solidFill>
                  <a:schemeClr val="bg1"/>
                </a:solidFill>
              </a:defRPr>
            </a:lvl4pPr>
            <a:lvl5pPr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737419" y="3226998"/>
            <a:ext cx="2245969" cy="1552036"/>
          </a:xfrm>
        </p:spPr>
        <p:txBody>
          <a:bodyPr numCol="1" spcCol="0"/>
          <a:lstStyle>
            <a:lvl1pPr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000000"/>
                </a:solidFill>
              </a:defRPr>
            </a:lvl1pPr>
            <a:lvl2pPr marL="0" indent="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None/>
              <a:defRPr sz="1200" spc="0" baseline="0">
                <a:solidFill>
                  <a:srgbClr val="000000"/>
                </a:solidFill>
              </a:defRPr>
            </a:lvl2pPr>
            <a:lvl3pPr marL="85725" indent="-85725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Font typeface="Arial" panose="020B0604020202020204" pitchFamily="34" charset="0"/>
              <a:buChar char="-"/>
              <a:defRPr sz="1200">
                <a:solidFill>
                  <a:srgbClr val="000000"/>
                </a:solidFill>
              </a:defRPr>
            </a:lvl3pPr>
            <a:lvl4pPr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 sz="1000"/>
            </a:lvl4pPr>
            <a:lvl5pPr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3290737" y="2669156"/>
            <a:ext cx="2602800" cy="46800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3290737" y="3129775"/>
            <a:ext cx="2602800" cy="2140066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3476246" y="2687950"/>
            <a:ext cx="2191109" cy="428625"/>
          </a:xfrm>
        </p:spPr>
        <p:txBody>
          <a:bodyPr anchor="ctr" anchorCtr="0"/>
          <a:lstStyle>
            <a:lvl1pPr algn="ctr">
              <a:lnSpc>
                <a:spcPts val="2100"/>
              </a:lnSpc>
              <a:defRPr sz="2000" b="1">
                <a:solidFill>
                  <a:srgbClr val="FFFFFF"/>
                </a:solidFill>
              </a:defRPr>
            </a:lvl1pPr>
            <a:lvl2pPr>
              <a:defRPr sz="2000" b="1">
                <a:solidFill>
                  <a:schemeClr val="bg1"/>
                </a:solidFill>
              </a:defRPr>
            </a:lvl2pPr>
            <a:lvl3pPr>
              <a:defRPr sz="2000" b="1">
                <a:solidFill>
                  <a:schemeClr val="bg1"/>
                </a:solidFill>
              </a:defRPr>
            </a:lvl3pPr>
            <a:lvl4pPr>
              <a:defRPr sz="2000" b="1">
                <a:solidFill>
                  <a:schemeClr val="bg1"/>
                </a:solidFill>
              </a:defRPr>
            </a:lvl4pPr>
            <a:lvl5pPr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489047" y="3226998"/>
            <a:ext cx="2245969" cy="1552036"/>
          </a:xfrm>
        </p:spPr>
        <p:txBody>
          <a:bodyPr numCol="1" spcCol="0"/>
          <a:lstStyle>
            <a:lvl1pPr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000000"/>
                </a:solidFill>
              </a:defRPr>
            </a:lvl1pPr>
            <a:lvl2pPr marL="0" indent="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None/>
              <a:defRPr sz="1200" spc="0" baseline="0">
                <a:solidFill>
                  <a:srgbClr val="000000"/>
                </a:solidFill>
              </a:defRPr>
            </a:lvl2pPr>
            <a:lvl3pPr marL="85725" indent="-85725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Font typeface="Arial" panose="020B0604020202020204" pitchFamily="34" charset="0"/>
              <a:buChar char="-"/>
              <a:defRPr sz="1200">
                <a:solidFill>
                  <a:srgbClr val="000000"/>
                </a:solidFill>
              </a:defRPr>
            </a:lvl3pPr>
            <a:lvl4pPr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 sz="1000"/>
            </a:lvl4pPr>
            <a:lvl5pPr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Rectangle 20"/>
          <p:cNvSpPr/>
          <p:nvPr userDrawn="1"/>
        </p:nvSpPr>
        <p:spPr>
          <a:xfrm>
            <a:off x="6023270" y="2669156"/>
            <a:ext cx="2602800" cy="46800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6023270" y="3129775"/>
            <a:ext cx="2602800" cy="2140066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6208779" y="2687950"/>
            <a:ext cx="2191109" cy="428625"/>
          </a:xfrm>
        </p:spPr>
        <p:txBody>
          <a:bodyPr anchor="ctr" anchorCtr="0"/>
          <a:lstStyle>
            <a:lvl1pPr algn="ctr">
              <a:lnSpc>
                <a:spcPts val="2100"/>
              </a:lnSpc>
              <a:defRPr sz="2000" b="1">
                <a:solidFill>
                  <a:srgbClr val="FFFFFF"/>
                </a:solidFill>
              </a:defRPr>
            </a:lvl1pPr>
            <a:lvl2pPr>
              <a:defRPr sz="2000" b="1">
                <a:solidFill>
                  <a:schemeClr val="bg1"/>
                </a:solidFill>
              </a:defRPr>
            </a:lvl2pPr>
            <a:lvl3pPr>
              <a:defRPr sz="2000" b="1">
                <a:solidFill>
                  <a:schemeClr val="bg1"/>
                </a:solidFill>
              </a:defRPr>
            </a:lvl3pPr>
            <a:lvl4pPr>
              <a:defRPr sz="2000" b="1">
                <a:solidFill>
                  <a:schemeClr val="bg1"/>
                </a:solidFill>
              </a:defRPr>
            </a:lvl4pPr>
            <a:lvl5pPr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6221580" y="3226998"/>
            <a:ext cx="2245969" cy="1552036"/>
          </a:xfrm>
        </p:spPr>
        <p:txBody>
          <a:bodyPr numCol="1" spcCol="0"/>
          <a:lstStyle>
            <a:lvl1pPr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000000"/>
                </a:solidFill>
              </a:defRPr>
            </a:lvl1pPr>
            <a:lvl2pPr marL="0" indent="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None/>
              <a:defRPr sz="1200" spc="0" baseline="0">
                <a:solidFill>
                  <a:srgbClr val="000000"/>
                </a:solidFill>
              </a:defRPr>
            </a:lvl2pPr>
            <a:lvl3pPr marL="85725" indent="-85725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Font typeface="Arial" panose="020B0604020202020204" pitchFamily="34" charset="0"/>
              <a:buChar char="-"/>
              <a:defRPr sz="1200">
                <a:solidFill>
                  <a:srgbClr val="000000"/>
                </a:solidFill>
              </a:defRPr>
            </a:lvl3pPr>
            <a:lvl4pPr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 sz="1000"/>
            </a:lvl4pPr>
            <a:lvl5pPr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52450" y="1685925"/>
            <a:ext cx="4495800" cy="6477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497765" y="6489578"/>
            <a:ext cx="433138" cy="125534"/>
          </a:xfrm>
        </p:spPr>
        <p:txBody>
          <a:bodyPr/>
          <a:lstStyle/>
          <a:p>
            <a:fld id="{DDBE135E-2566-4748-853C-8A3B78F0FB0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7457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ple Boxed Text with Image x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5"/>
          <p:cNvSpPr>
            <a:spLocks noGrp="1"/>
          </p:cNvSpPr>
          <p:nvPr>
            <p:ph type="pic" sz="quarter" idx="17" hasCustomPrompt="1"/>
          </p:nvPr>
        </p:nvSpPr>
        <p:spPr>
          <a:xfrm>
            <a:off x="539109" y="4067175"/>
            <a:ext cx="2584800" cy="1752600"/>
          </a:xfrm>
          <a:solidFill>
            <a:srgbClr val="BBBBBB"/>
          </a:solidFill>
        </p:spPr>
        <p:txBody>
          <a:bodyPr tIns="1152000"/>
          <a:lstStyle>
            <a:lvl1pPr algn="ctr">
              <a:defRPr sz="1000" b="0"/>
            </a:lvl1pPr>
          </a:lstStyle>
          <a:p>
            <a:r>
              <a:rPr lang="en-GB"/>
              <a:t>insert photographic image</a:t>
            </a:r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539109" y="2377300"/>
            <a:ext cx="2584800" cy="17184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676275" y="2549525"/>
            <a:ext cx="2362200" cy="1149910"/>
          </a:xfrm>
        </p:spPr>
        <p:txBody>
          <a:bodyPr anchor="ctr"/>
          <a:lstStyle>
            <a:lvl1pPr algn="ctr">
              <a:lnSpc>
                <a:spcPct val="100000"/>
              </a:lnSpc>
              <a:defRPr sz="73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Rectangle 25"/>
          <p:cNvSpPr/>
          <p:nvPr userDrawn="1"/>
        </p:nvSpPr>
        <p:spPr>
          <a:xfrm>
            <a:off x="3282309" y="2377300"/>
            <a:ext cx="2584800" cy="17184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 userDrawn="1"/>
        </p:nvSpPr>
        <p:spPr>
          <a:xfrm>
            <a:off x="6025509" y="2377300"/>
            <a:ext cx="2584800" cy="17184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40000" y="417600"/>
            <a:ext cx="6359526" cy="9444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76275" y="3503223"/>
            <a:ext cx="2362200" cy="440127"/>
          </a:xfrm>
        </p:spPr>
        <p:txBody>
          <a:bodyPr numCol="1" spcCol="0" anchor="b" anchorCtr="0"/>
          <a:lstStyle>
            <a:lvl1pPr algn="ctr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000000"/>
                </a:solidFill>
              </a:defRPr>
            </a:lvl1pPr>
            <a:lvl2pPr marL="0" indent="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None/>
              <a:defRPr sz="1200" spc="0" baseline="0">
                <a:solidFill>
                  <a:srgbClr val="000000"/>
                </a:solidFill>
              </a:defRPr>
            </a:lvl2pPr>
            <a:lvl3pPr marL="85725" indent="-85725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Font typeface="Arial" panose="020B0604020202020204" pitchFamily="34" charset="0"/>
              <a:buChar char="-"/>
              <a:defRPr sz="1200">
                <a:solidFill>
                  <a:srgbClr val="000000"/>
                </a:solidFill>
              </a:defRPr>
            </a:lvl3pPr>
            <a:lvl4pPr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 sz="1000"/>
            </a:lvl4pPr>
            <a:lvl5pPr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52450" y="1685925"/>
            <a:ext cx="4495800" cy="6477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3419475" y="3503223"/>
            <a:ext cx="2362200" cy="440127"/>
          </a:xfrm>
        </p:spPr>
        <p:txBody>
          <a:bodyPr numCol="1" spcCol="0" anchor="b" anchorCtr="0"/>
          <a:lstStyle>
            <a:lvl1pPr algn="ctr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000000"/>
                </a:solidFill>
              </a:defRPr>
            </a:lvl1pPr>
            <a:lvl2pPr marL="0" indent="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None/>
              <a:defRPr sz="1200" spc="0" baseline="0">
                <a:solidFill>
                  <a:srgbClr val="000000"/>
                </a:solidFill>
              </a:defRPr>
            </a:lvl2pPr>
            <a:lvl3pPr marL="85725" indent="-85725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Font typeface="Arial" panose="020B0604020202020204" pitchFamily="34" charset="0"/>
              <a:buChar char="-"/>
              <a:defRPr sz="1200">
                <a:solidFill>
                  <a:srgbClr val="000000"/>
                </a:solidFill>
              </a:defRPr>
            </a:lvl3pPr>
            <a:lvl4pPr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 sz="1000"/>
            </a:lvl4pPr>
            <a:lvl5pPr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Picture Placeholder 5"/>
          <p:cNvSpPr>
            <a:spLocks noGrp="1"/>
          </p:cNvSpPr>
          <p:nvPr>
            <p:ph type="pic" sz="quarter" idx="19" hasCustomPrompt="1"/>
          </p:nvPr>
        </p:nvSpPr>
        <p:spPr>
          <a:xfrm>
            <a:off x="3282309" y="4067175"/>
            <a:ext cx="2584800" cy="1752600"/>
          </a:xfrm>
          <a:solidFill>
            <a:srgbClr val="BBBBBB"/>
          </a:solidFill>
        </p:spPr>
        <p:txBody>
          <a:bodyPr tIns="1152000"/>
          <a:lstStyle>
            <a:lvl1pPr algn="ctr">
              <a:defRPr sz="1000" b="0"/>
            </a:lvl1pPr>
          </a:lstStyle>
          <a:p>
            <a:r>
              <a:rPr lang="en-GB"/>
              <a:t>insert photographic image</a:t>
            </a:r>
            <a:endParaRPr lang="en-US"/>
          </a:p>
        </p:txBody>
      </p:sp>
      <p:sp>
        <p:nvSpPr>
          <p:cNvPr id="31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6162675" y="3503223"/>
            <a:ext cx="2362200" cy="440127"/>
          </a:xfrm>
        </p:spPr>
        <p:txBody>
          <a:bodyPr numCol="1" spcCol="0" anchor="b" anchorCtr="0"/>
          <a:lstStyle>
            <a:lvl1pPr algn="ctr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000000"/>
                </a:solidFill>
              </a:defRPr>
            </a:lvl1pPr>
            <a:lvl2pPr marL="0" indent="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None/>
              <a:defRPr sz="1200" spc="0" baseline="0">
                <a:solidFill>
                  <a:srgbClr val="000000"/>
                </a:solidFill>
              </a:defRPr>
            </a:lvl2pPr>
            <a:lvl3pPr marL="85725" indent="-85725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Font typeface="Arial" panose="020B0604020202020204" pitchFamily="34" charset="0"/>
              <a:buChar char="-"/>
              <a:defRPr sz="1200">
                <a:solidFill>
                  <a:srgbClr val="000000"/>
                </a:solidFill>
              </a:defRPr>
            </a:lvl3pPr>
            <a:lvl4pPr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 sz="1000"/>
            </a:lvl4pPr>
            <a:lvl5pPr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Picture Placeholder 5"/>
          <p:cNvSpPr>
            <a:spLocks noGrp="1"/>
          </p:cNvSpPr>
          <p:nvPr>
            <p:ph type="pic" sz="quarter" idx="21" hasCustomPrompt="1"/>
          </p:nvPr>
        </p:nvSpPr>
        <p:spPr>
          <a:xfrm>
            <a:off x="6025509" y="4067175"/>
            <a:ext cx="2584800" cy="1752600"/>
          </a:xfrm>
          <a:solidFill>
            <a:srgbClr val="BBBBBB"/>
          </a:solidFill>
        </p:spPr>
        <p:txBody>
          <a:bodyPr tIns="1152000"/>
          <a:lstStyle>
            <a:lvl1pPr algn="ctr">
              <a:defRPr sz="1000" b="0"/>
            </a:lvl1pPr>
          </a:lstStyle>
          <a:p>
            <a:r>
              <a:rPr lang="en-GB"/>
              <a:t>insert photographic image</a:t>
            </a:r>
            <a:endParaRPr lang="en-US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497765" y="6489578"/>
            <a:ext cx="433138" cy="125534"/>
          </a:xfrm>
        </p:spPr>
        <p:txBody>
          <a:bodyPr/>
          <a:lstStyle/>
          <a:p>
            <a:fld id="{DDBE135E-2566-4748-853C-8A3B78F0FB0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2" name="Text Placeholder 2"/>
          <p:cNvSpPr>
            <a:spLocks noGrp="1"/>
          </p:cNvSpPr>
          <p:nvPr>
            <p:ph type="body" sz="quarter" idx="23"/>
          </p:nvPr>
        </p:nvSpPr>
        <p:spPr>
          <a:xfrm>
            <a:off x="3419475" y="2550085"/>
            <a:ext cx="2362200" cy="1149910"/>
          </a:xfrm>
        </p:spPr>
        <p:txBody>
          <a:bodyPr anchor="ctr"/>
          <a:lstStyle>
            <a:lvl1pPr algn="ctr">
              <a:lnSpc>
                <a:spcPct val="100000"/>
              </a:lnSpc>
              <a:defRPr sz="7300" b="1">
                <a:solidFill>
                  <a:srgbClr val="03873A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sz="quarter" idx="24"/>
          </p:nvPr>
        </p:nvSpPr>
        <p:spPr>
          <a:xfrm>
            <a:off x="6162675" y="2549525"/>
            <a:ext cx="2362200" cy="1149910"/>
          </a:xfrm>
        </p:spPr>
        <p:txBody>
          <a:bodyPr anchor="ctr"/>
          <a:lstStyle>
            <a:lvl1pPr algn="ctr">
              <a:lnSpc>
                <a:spcPct val="100000"/>
              </a:lnSpc>
              <a:defRPr sz="73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95989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38" y="417599"/>
            <a:ext cx="5081587" cy="10968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42926" y="1704975"/>
            <a:ext cx="6059488" cy="317182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497765" y="6489578"/>
            <a:ext cx="433138" cy="125534"/>
          </a:xfrm>
        </p:spPr>
        <p:txBody>
          <a:bodyPr/>
          <a:lstStyle/>
          <a:p>
            <a:fld id="{DDBE135E-2566-4748-853C-8A3B78F0FB0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60866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38" y="417599"/>
            <a:ext cx="5081587" cy="11159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42925" y="1809750"/>
            <a:ext cx="6496050" cy="3781425"/>
          </a:xfrm>
        </p:spPr>
        <p:txBody>
          <a:bodyPr/>
          <a:lstStyle>
            <a:lvl1pPr marL="238125" indent="-238125">
              <a:spcBef>
                <a:spcPts val="1134"/>
              </a:spcBef>
              <a:buFont typeface="+mj-lt"/>
              <a:buAutoNum type="arabicPeriod"/>
              <a:defRPr b="1">
                <a:solidFill>
                  <a:schemeClr val="tx2"/>
                </a:solidFill>
              </a:defRPr>
            </a:lvl1pPr>
            <a:lvl2pPr marL="428625" indent="-180975">
              <a:buFont typeface="Arial" panose="020B0604020202020204" pitchFamily="34" charset="0"/>
              <a:buChar char="‒"/>
              <a:defRPr>
                <a:solidFill>
                  <a:srgbClr val="000000"/>
                </a:solidFill>
              </a:defRPr>
            </a:lvl2pPr>
            <a:lvl3pPr marL="628650" indent="-209550">
              <a:defRPr>
                <a:solidFill>
                  <a:srgbClr val="000000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497765" y="6489578"/>
            <a:ext cx="433138" cy="125534"/>
          </a:xfrm>
        </p:spPr>
        <p:txBody>
          <a:bodyPr/>
          <a:lstStyle/>
          <a:p>
            <a:fld id="{DDBE135E-2566-4748-853C-8A3B78F0FB0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30416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x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37" y="417600"/>
            <a:ext cx="7726363" cy="10302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836613" y="2514600"/>
            <a:ext cx="1984375" cy="1319213"/>
          </a:xfrm>
          <a:solidFill>
            <a:srgbClr val="BBBBBB"/>
          </a:solidFill>
        </p:spPr>
        <p:txBody>
          <a:bodyPr tIns="648000" anchor="ctr" anchorCtr="0"/>
          <a:lstStyle>
            <a:lvl1pPr algn="ctr">
              <a:lnSpc>
                <a:spcPts val="1200"/>
              </a:lnSpc>
              <a:defRPr sz="1050">
                <a:solidFill>
                  <a:schemeClr val="bg2"/>
                </a:solidFill>
              </a:defRPr>
            </a:lvl1pPr>
          </a:lstStyle>
          <a:p>
            <a:r>
              <a:rPr lang="en-GB"/>
              <a:t>Insert infographic or photographic image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830263" y="4425950"/>
            <a:ext cx="1990725" cy="979488"/>
          </a:xfrm>
        </p:spPr>
        <p:txBody>
          <a:bodyPr/>
          <a:lstStyle>
            <a:lvl1pPr algn="ctr">
              <a:lnSpc>
                <a:spcPts val="1700"/>
              </a:lnSpc>
              <a:spcAft>
                <a:spcPts val="800"/>
              </a:spcAft>
              <a:defRPr sz="1500" b="1">
                <a:solidFill>
                  <a:schemeClr val="bg2"/>
                </a:solidFill>
              </a:defRPr>
            </a:lvl1pPr>
            <a:lvl2pPr marL="0" indent="0" algn="ctr">
              <a:lnSpc>
                <a:spcPts val="1100"/>
              </a:lnSpc>
              <a:buNone/>
              <a:defRPr sz="1000" i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836613" y="3924926"/>
            <a:ext cx="1984375" cy="418474"/>
          </a:xfrm>
        </p:spPr>
        <p:txBody>
          <a:bodyPr/>
          <a:lstStyle>
            <a:lvl1pPr algn="ctr">
              <a:lnSpc>
                <a:spcPts val="4000"/>
              </a:lnSpc>
              <a:defRPr sz="3400" b="1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3563888" y="3924926"/>
            <a:ext cx="1984375" cy="418474"/>
          </a:xfrm>
        </p:spPr>
        <p:txBody>
          <a:bodyPr/>
          <a:lstStyle>
            <a:lvl1pPr algn="ctr">
              <a:lnSpc>
                <a:spcPts val="4000"/>
              </a:lnSpc>
              <a:defRPr sz="34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6300192" y="3924926"/>
            <a:ext cx="1984375" cy="408949"/>
          </a:xfrm>
        </p:spPr>
        <p:txBody>
          <a:bodyPr/>
          <a:lstStyle>
            <a:lvl1pPr algn="ctr">
              <a:lnSpc>
                <a:spcPts val="4000"/>
              </a:lnSpc>
              <a:defRPr sz="3400" b="1">
                <a:solidFill>
                  <a:srgbClr val="03873A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10"/>
          <p:cNvSpPr>
            <a:spLocks noGrp="1"/>
          </p:cNvSpPr>
          <p:nvPr>
            <p:ph type="body" sz="quarter" idx="19"/>
          </p:nvPr>
        </p:nvSpPr>
        <p:spPr>
          <a:xfrm>
            <a:off x="3582988" y="4425950"/>
            <a:ext cx="1990725" cy="979488"/>
          </a:xfrm>
        </p:spPr>
        <p:txBody>
          <a:bodyPr/>
          <a:lstStyle>
            <a:lvl1pPr algn="ctr">
              <a:lnSpc>
                <a:spcPts val="1700"/>
              </a:lnSpc>
              <a:spcAft>
                <a:spcPts val="800"/>
              </a:spcAft>
              <a:defRPr sz="1500" b="1">
                <a:solidFill>
                  <a:schemeClr val="tx2"/>
                </a:solidFill>
              </a:defRPr>
            </a:lvl1pPr>
            <a:lvl2pPr marL="0" indent="0" algn="ctr">
              <a:lnSpc>
                <a:spcPts val="1100"/>
              </a:lnSpc>
              <a:buNone/>
              <a:defRPr sz="1000" i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10"/>
          <p:cNvSpPr>
            <a:spLocks noGrp="1"/>
          </p:cNvSpPr>
          <p:nvPr>
            <p:ph type="body" sz="quarter" idx="20"/>
          </p:nvPr>
        </p:nvSpPr>
        <p:spPr>
          <a:xfrm>
            <a:off x="6307138" y="4425950"/>
            <a:ext cx="1990725" cy="979488"/>
          </a:xfrm>
        </p:spPr>
        <p:txBody>
          <a:bodyPr/>
          <a:lstStyle>
            <a:lvl1pPr algn="ctr">
              <a:lnSpc>
                <a:spcPts val="1700"/>
              </a:lnSpc>
              <a:spcAft>
                <a:spcPts val="800"/>
              </a:spcAft>
              <a:defRPr sz="1500" b="1">
                <a:solidFill>
                  <a:srgbClr val="03873A"/>
                </a:solidFill>
              </a:defRPr>
            </a:lvl1pPr>
            <a:lvl2pPr marL="0" indent="0" algn="ctr">
              <a:lnSpc>
                <a:spcPts val="1100"/>
              </a:lnSpc>
              <a:buNone/>
              <a:defRPr sz="1000" i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25" name="Straight Connector 24"/>
          <p:cNvCxnSpPr/>
          <p:nvPr userDrawn="1"/>
        </p:nvCxnSpPr>
        <p:spPr>
          <a:xfrm>
            <a:off x="533400" y="6124575"/>
            <a:ext cx="8086725" cy="0"/>
          </a:xfrm>
          <a:prstGeom prst="line">
            <a:avLst/>
          </a:prstGeom>
          <a:ln w="31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10"/>
          <p:cNvSpPr>
            <a:spLocks noGrp="1"/>
          </p:cNvSpPr>
          <p:nvPr>
            <p:ph type="body" sz="quarter" idx="21"/>
          </p:nvPr>
        </p:nvSpPr>
        <p:spPr>
          <a:xfrm>
            <a:off x="5267325" y="6172200"/>
            <a:ext cx="3343275" cy="257175"/>
          </a:xfrm>
        </p:spPr>
        <p:txBody>
          <a:bodyPr/>
          <a:lstStyle>
            <a:lvl1pPr algn="r">
              <a:lnSpc>
                <a:spcPts val="900"/>
              </a:lnSpc>
              <a:spcAft>
                <a:spcPts val="0"/>
              </a:spcAft>
              <a:defRPr sz="600">
                <a:solidFill>
                  <a:srgbClr val="003057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 4"/>
          <p:cNvSpPr>
            <a:spLocks noGrp="1"/>
          </p:cNvSpPr>
          <p:nvPr>
            <p:ph type="pic" sz="quarter" idx="22" hasCustomPrompt="1"/>
          </p:nvPr>
        </p:nvSpPr>
        <p:spPr>
          <a:xfrm>
            <a:off x="3537610" y="2514600"/>
            <a:ext cx="1984375" cy="1319213"/>
          </a:xfrm>
          <a:solidFill>
            <a:srgbClr val="BBBBBB"/>
          </a:solidFill>
        </p:spPr>
        <p:txBody>
          <a:bodyPr tIns="648000" anchor="ctr" anchorCtr="0"/>
          <a:lstStyle>
            <a:lvl1pPr algn="ctr">
              <a:lnSpc>
                <a:spcPts val="1200"/>
              </a:lnSpc>
              <a:defRPr sz="1050">
                <a:solidFill>
                  <a:schemeClr val="bg2"/>
                </a:solidFill>
              </a:defRPr>
            </a:lvl1pPr>
          </a:lstStyle>
          <a:p>
            <a:r>
              <a:rPr lang="en-GB"/>
              <a:t>Insert infographic or photographic image</a:t>
            </a:r>
            <a:endParaRPr lang="en-US"/>
          </a:p>
        </p:txBody>
      </p:sp>
      <p:sp>
        <p:nvSpPr>
          <p:cNvPr id="21" name="Picture Placeholder 4"/>
          <p:cNvSpPr>
            <a:spLocks noGrp="1"/>
          </p:cNvSpPr>
          <p:nvPr>
            <p:ph type="pic" sz="quarter" idx="23" hasCustomPrompt="1"/>
          </p:nvPr>
        </p:nvSpPr>
        <p:spPr>
          <a:xfrm>
            <a:off x="6280810" y="2514600"/>
            <a:ext cx="1984375" cy="1319213"/>
          </a:xfrm>
          <a:solidFill>
            <a:srgbClr val="BBBBBB"/>
          </a:solidFill>
        </p:spPr>
        <p:txBody>
          <a:bodyPr tIns="648000" anchor="ctr" anchorCtr="0"/>
          <a:lstStyle>
            <a:lvl1pPr algn="ctr">
              <a:lnSpc>
                <a:spcPts val="1200"/>
              </a:lnSpc>
              <a:defRPr sz="1050">
                <a:solidFill>
                  <a:schemeClr val="bg2"/>
                </a:solidFill>
              </a:defRPr>
            </a:lvl1pPr>
          </a:lstStyle>
          <a:p>
            <a:r>
              <a:rPr lang="en-GB"/>
              <a:t>Insert infographic or photographic image</a:t>
            </a:r>
            <a:endParaRPr lang="en-US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497765" y="6489578"/>
            <a:ext cx="433138" cy="125534"/>
          </a:xfrm>
        </p:spPr>
        <p:txBody>
          <a:bodyPr/>
          <a:lstStyle/>
          <a:p>
            <a:fld id="{DDBE135E-2566-4748-853C-8A3B78F0FB0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89411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497765" y="6489578"/>
            <a:ext cx="433138" cy="125534"/>
          </a:xfrm>
        </p:spPr>
        <p:txBody>
          <a:bodyPr/>
          <a:lstStyle/>
          <a:p>
            <a:fld id="{DDBE135E-2566-4748-853C-8A3B78F0FB0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1268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36" y="417600"/>
            <a:ext cx="7688263" cy="7744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497765" y="6489578"/>
            <a:ext cx="433138" cy="125534"/>
          </a:xfrm>
        </p:spPr>
        <p:txBody>
          <a:bodyPr/>
          <a:lstStyle/>
          <a:p>
            <a:fld id="{DDBE135E-2566-4748-853C-8A3B78F0FB0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7435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heading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36" y="417600"/>
            <a:ext cx="7688263" cy="7744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52450" y="1685925"/>
            <a:ext cx="4495800" cy="6477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497765" y="6489578"/>
            <a:ext cx="433138" cy="125534"/>
          </a:xfrm>
        </p:spPr>
        <p:txBody>
          <a:bodyPr/>
          <a:lstStyle/>
          <a:p>
            <a:fld id="{DDBE135E-2566-4748-853C-8A3B78F0FB0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9821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ore to Lear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771" b="5310"/>
          <a:stretch/>
        </p:blipFill>
        <p:spPr>
          <a:xfrm>
            <a:off x="888486" y="1"/>
            <a:ext cx="7550663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33624" y="2728867"/>
            <a:ext cx="4656675" cy="985884"/>
          </a:xfrm>
        </p:spPr>
        <p:txBody>
          <a:bodyPr anchor="b" anchorCtr="0"/>
          <a:lstStyle>
            <a:lvl1pPr algn="ctr">
              <a:lnSpc>
                <a:spcPts val="4000"/>
              </a:lnSpc>
              <a:defRPr sz="3400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2343150" y="3829050"/>
            <a:ext cx="4743450" cy="638175"/>
          </a:xfrm>
        </p:spPr>
        <p:txBody>
          <a:bodyPr/>
          <a:lstStyle>
            <a:lvl1pPr algn="ctr">
              <a:lnSpc>
                <a:spcPts val="2100"/>
              </a:lnSpc>
              <a:defRPr>
                <a:solidFill>
                  <a:schemeClr val="bg2"/>
                </a:solidFill>
              </a:defRPr>
            </a:lvl1pPr>
            <a:lvl2pPr marL="0" indent="0" algn="ctr">
              <a:lnSpc>
                <a:spcPts val="2100"/>
              </a:lnSpc>
              <a:buNone/>
              <a:defRPr b="1">
                <a:solidFill>
                  <a:schemeClr val="bg2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25979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 of Content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5824" y="1332225"/>
            <a:ext cx="4334326" cy="393450"/>
          </a:xfrm>
        </p:spPr>
        <p:txBody>
          <a:bodyPr anchor="b" anchorCtr="0"/>
          <a:lstStyle>
            <a:lvl1pPr>
              <a:lnSpc>
                <a:spcPts val="2800"/>
              </a:lnSpc>
              <a:defRPr sz="2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508500" y="2000250"/>
            <a:ext cx="4102100" cy="3113088"/>
          </a:xfrm>
        </p:spPr>
        <p:txBody>
          <a:bodyPr/>
          <a:lstStyle>
            <a:lvl1pPr marL="428625" indent="-428625">
              <a:lnSpc>
                <a:spcPts val="1800"/>
              </a:lnSpc>
              <a:spcAft>
                <a:spcPts val="600"/>
              </a:spcAft>
              <a:tabLst>
                <a:tab pos="409575" algn="l"/>
              </a:tabLst>
              <a:defRPr sz="1600">
                <a:solidFill>
                  <a:schemeClr val="bg2"/>
                </a:solidFill>
              </a:defRPr>
            </a:lvl1pPr>
            <a:lvl2pPr>
              <a:lnSpc>
                <a:spcPts val="1800"/>
              </a:lnSpc>
              <a:spcAft>
                <a:spcPts val="0"/>
              </a:spcAft>
              <a:defRPr sz="1600">
                <a:solidFill>
                  <a:schemeClr val="tx2"/>
                </a:solidFill>
              </a:defRPr>
            </a:lvl2pPr>
          </a:lstStyle>
          <a:p>
            <a:pPr lvl="0"/>
            <a:r>
              <a:rPr lang="en-US"/>
              <a:t>00	Click to edit Master text styles</a:t>
            </a:r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2" hasCustomPrompt="1"/>
          </p:nvPr>
        </p:nvSpPr>
        <p:spPr>
          <a:xfrm>
            <a:off x="1" y="0"/>
            <a:ext cx="3876674" cy="6858000"/>
          </a:xfrm>
          <a:solidFill>
            <a:srgbClr val="BBBBBB"/>
          </a:solidFill>
        </p:spPr>
        <p:txBody>
          <a:bodyPr vert="horz" lIns="0" tIns="2592000" rIns="0" bIns="0" rtlCol="0">
            <a:noAutofit/>
          </a:bodyPr>
          <a:lstStyle>
            <a:lvl1pPr marL="0" marR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en-US" sz="1100" dirty="0"/>
            </a:lvl1pPr>
          </a:lstStyle>
          <a:p>
            <a:pPr marL="0" marR="0" lvl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/>
              <a:t>Insert photographic image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465042" y="6504780"/>
            <a:ext cx="0" cy="86400"/>
          </a:xfrm>
          <a:prstGeom prst="line">
            <a:avLst/>
          </a:prstGeom>
          <a:ln w="63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97765" y="6489578"/>
            <a:ext cx="433138" cy="12553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800" b="1">
                <a:solidFill>
                  <a:schemeClr val="bg2"/>
                </a:solidFill>
                <a:latin typeface="+mn-lt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fld id="{DDBE135E-2566-4748-853C-8A3B78F0FB0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98605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Final Slide Option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930" y="3558921"/>
            <a:ext cx="3380239" cy="216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8437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Final Slide Option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930" y="3558921"/>
            <a:ext cx="3380239" cy="21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007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Final Slide Option3"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930" y="3558921"/>
            <a:ext cx="3380239" cy="216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0305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FC8C3-C90F-CE4E-8E26-5B306855538B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DE24-916B-1848-92D0-2A303E74B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3392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FC8C3-C90F-CE4E-8E26-5B306855538B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DE24-916B-1848-92D0-2A303E74B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3233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FC8C3-C90F-CE4E-8E26-5B306855538B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DE24-916B-1848-92D0-2A303E74B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8233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FC8C3-C90F-CE4E-8E26-5B306855538B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DE24-916B-1848-92D0-2A303E74B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7558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FC8C3-C90F-CE4E-8E26-5B306855538B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DE24-916B-1848-92D0-2A303E74B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7679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FC8C3-C90F-CE4E-8E26-5B306855538B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DE24-916B-1848-92D0-2A303E74B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87453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FC8C3-C90F-CE4E-8E26-5B306855538B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DE24-916B-1848-92D0-2A303E74B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520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Option 1">
    <p:bg>
      <p:bgPr>
        <a:blipFill dpi="0" rotWithShape="1">
          <a:blip r:embed="rId2">
            <a:lum/>
          </a:blip>
          <a:srcRect/>
          <a:stretch>
            <a:fillRect l="-40000" r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1971675" y="784223"/>
            <a:ext cx="5210175" cy="5422209"/>
          </a:xfrm>
          <a:custGeom>
            <a:avLst/>
            <a:gdLst>
              <a:gd name="T0" fmla="*/ 1414 w 1453"/>
              <a:gd name="T1" fmla="*/ 926 h 1512"/>
              <a:gd name="T2" fmla="*/ 1429 w 1453"/>
              <a:gd name="T3" fmla="*/ 558 h 1512"/>
              <a:gd name="T4" fmla="*/ 1394 w 1453"/>
              <a:gd name="T5" fmla="*/ 444 h 1512"/>
              <a:gd name="T6" fmla="*/ 874 w 1453"/>
              <a:gd name="T7" fmla="*/ 42 h 1512"/>
              <a:gd name="T8" fmla="*/ 305 w 1453"/>
              <a:gd name="T9" fmla="*/ 138 h 1512"/>
              <a:gd name="T10" fmla="*/ 71 w 1453"/>
              <a:gd name="T11" fmla="*/ 383 h 1512"/>
              <a:gd name="T12" fmla="*/ 18 w 1453"/>
              <a:gd name="T13" fmla="*/ 775 h 1512"/>
              <a:gd name="T14" fmla="*/ 86 w 1453"/>
              <a:gd name="T15" fmla="*/ 1025 h 1512"/>
              <a:gd name="T16" fmla="*/ 86 w 1453"/>
              <a:gd name="T17" fmla="*/ 1026 h 1512"/>
              <a:gd name="T18" fmla="*/ 426 w 1453"/>
              <a:gd name="T19" fmla="*/ 1412 h 1512"/>
              <a:gd name="T20" fmla="*/ 978 w 1453"/>
              <a:gd name="T21" fmla="*/ 1433 h 1512"/>
              <a:gd name="T22" fmla="*/ 1414 w 1453"/>
              <a:gd name="T23" fmla="*/ 926 h 1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53" h="1512">
                <a:moveTo>
                  <a:pt x="1414" y="926"/>
                </a:moveTo>
                <a:cubicBezTo>
                  <a:pt x="1447" y="801"/>
                  <a:pt x="1453" y="674"/>
                  <a:pt x="1429" y="558"/>
                </a:cubicBezTo>
                <a:cubicBezTo>
                  <a:pt x="1421" y="519"/>
                  <a:pt x="1409" y="480"/>
                  <a:pt x="1394" y="444"/>
                </a:cubicBezTo>
                <a:cubicBezTo>
                  <a:pt x="1309" y="243"/>
                  <a:pt x="1115" y="93"/>
                  <a:pt x="874" y="42"/>
                </a:cubicBezTo>
                <a:cubicBezTo>
                  <a:pt x="675" y="0"/>
                  <a:pt x="472" y="34"/>
                  <a:pt x="305" y="138"/>
                </a:cubicBezTo>
                <a:cubicBezTo>
                  <a:pt x="199" y="204"/>
                  <a:pt x="118" y="289"/>
                  <a:pt x="71" y="383"/>
                </a:cubicBezTo>
                <a:cubicBezTo>
                  <a:pt x="18" y="489"/>
                  <a:pt x="0" y="624"/>
                  <a:pt x="18" y="775"/>
                </a:cubicBezTo>
                <a:cubicBezTo>
                  <a:pt x="30" y="861"/>
                  <a:pt x="52" y="946"/>
                  <a:pt x="86" y="1025"/>
                </a:cubicBezTo>
                <a:cubicBezTo>
                  <a:pt x="86" y="1026"/>
                  <a:pt x="86" y="1026"/>
                  <a:pt x="86" y="1026"/>
                </a:cubicBezTo>
                <a:cubicBezTo>
                  <a:pt x="159" y="1199"/>
                  <a:pt x="277" y="1333"/>
                  <a:pt x="426" y="1412"/>
                </a:cubicBezTo>
                <a:cubicBezTo>
                  <a:pt x="601" y="1505"/>
                  <a:pt x="797" y="1512"/>
                  <a:pt x="978" y="1433"/>
                </a:cubicBezTo>
                <a:cubicBezTo>
                  <a:pt x="1190" y="1342"/>
                  <a:pt x="1353" y="1152"/>
                  <a:pt x="1414" y="926"/>
                </a:cubicBezTo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0000" y="2973600"/>
            <a:ext cx="4284000" cy="1044000"/>
          </a:xfrm>
        </p:spPr>
        <p:txBody>
          <a:bodyPr anchor="ctr" anchorCtr="0"/>
          <a:lstStyle>
            <a:lvl1pPr algn="ctr">
              <a:lnSpc>
                <a:spcPts val="3600"/>
              </a:lnSpc>
              <a:defRPr sz="3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7737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FC8C3-C90F-CE4E-8E26-5B306855538B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DE24-916B-1848-92D0-2A303E74B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35196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FC8C3-C90F-CE4E-8E26-5B306855538B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DE24-916B-1848-92D0-2A303E74B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05723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FC8C3-C90F-CE4E-8E26-5B306855538B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DE24-916B-1848-92D0-2A303E74B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4931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FC8C3-C90F-CE4E-8E26-5B306855538B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DE24-916B-1848-92D0-2A303E74B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28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Option 2">
    <p:bg>
      <p:bgPr>
        <a:blipFill dpi="0" rotWithShape="1">
          <a:blip r:embed="rId2">
            <a:lum/>
          </a:blip>
          <a:srcRect/>
          <a:stretch>
            <a:fillRect l="-57000" r="-5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1971675" y="784223"/>
            <a:ext cx="5210175" cy="5422209"/>
          </a:xfrm>
          <a:custGeom>
            <a:avLst/>
            <a:gdLst>
              <a:gd name="T0" fmla="*/ 1414 w 1453"/>
              <a:gd name="T1" fmla="*/ 926 h 1512"/>
              <a:gd name="T2" fmla="*/ 1429 w 1453"/>
              <a:gd name="T3" fmla="*/ 558 h 1512"/>
              <a:gd name="T4" fmla="*/ 1394 w 1453"/>
              <a:gd name="T5" fmla="*/ 444 h 1512"/>
              <a:gd name="T6" fmla="*/ 874 w 1453"/>
              <a:gd name="T7" fmla="*/ 42 h 1512"/>
              <a:gd name="T8" fmla="*/ 305 w 1453"/>
              <a:gd name="T9" fmla="*/ 138 h 1512"/>
              <a:gd name="T10" fmla="*/ 71 w 1453"/>
              <a:gd name="T11" fmla="*/ 383 h 1512"/>
              <a:gd name="T12" fmla="*/ 18 w 1453"/>
              <a:gd name="T13" fmla="*/ 775 h 1512"/>
              <a:gd name="T14" fmla="*/ 86 w 1453"/>
              <a:gd name="T15" fmla="*/ 1025 h 1512"/>
              <a:gd name="T16" fmla="*/ 86 w 1453"/>
              <a:gd name="T17" fmla="*/ 1026 h 1512"/>
              <a:gd name="T18" fmla="*/ 426 w 1453"/>
              <a:gd name="T19" fmla="*/ 1412 h 1512"/>
              <a:gd name="T20" fmla="*/ 978 w 1453"/>
              <a:gd name="T21" fmla="*/ 1433 h 1512"/>
              <a:gd name="T22" fmla="*/ 1414 w 1453"/>
              <a:gd name="T23" fmla="*/ 926 h 1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53" h="1512">
                <a:moveTo>
                  <a:pt x="1414" y="926"/>
                </a:moveTo>
                <a:cubicBezTo>
                  <a:pt x="1447" y="801"/>
                  <a:pt x="1453" y="674"/>
                  <a:pt x="1429" y="558"/>
                </a:cubicBezTo>
                <a:cubicBezTo>
                  <a:pt x="1421" y="519"/>
                  <a:pt x="1409" y="480"/>
                  <a:pt x="1394" y="444"/>
                </a:cubicBezTo>
                <a:cubicBezTo>
                  <a:pt x="1309" y="243"/>
                  <a:pt x="1115" y="93"/>
                  <a:pt x="874" y="42"/>
                </a:cubicBezTo>
                <a:cubicBezTo>
                  <a:pt x="675" y="0"/>
                  <a:pt x="472" y="34"/>
                  <a:pt x="305" y="138"/>
                </a:cubicBezTo>
                <a:cubicBezTo>
                  <a:pt x="199" y="204"/>
                  <a:pt x="118" y="289"/>
                  <a:pt x="71" y="383"/>
                </a:cubicBezTo>
                <a:cubicBezTo>
                  <a:pt x="18" y="489"/>
                  <a:pt x="0" y="624"/>
                  <a:pt x="18" y="775"/>
                </a:cubicBezTo>
                <a:cubicBezTo>
                  <a:pt x="30" y="861"/>
                  <a:pt x="52" y="946"/>
                  <a:pt x="86" y="1025"/>
                </a:cubicBezTo>
                <a:cubicBezTo>
                  <a:pt x="86" y="1026"/>
                  <a:pt x="86" y="1026"/>
                  <a:pt x="86" y="1026"/>
                </a:cubicBezTo>
                <a:cubicBezTo>
                  <a:pt x="159" y="1199"/>
                  <a:pt x="277" y="1333"/>
                  <a:pt x="426" y="1412"/>
                </a:cubicBezTo>
                <a:cubicBezTo>
                  <a:pt x="601" y="1505"/>
                  <a:pt x="797" y="1512"/>
                  <a:pt x="978" y="1433"/>
                </a:cubicBezTo>
                <a:cubicBezTo>
                  <a:pt x="1190" y="1342"/>
                  <a:pt x="1353" y="1152"/>
                  <a:pt x="1414" y="926"/>
                </a:cubicBezTo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0000" y="2973600"/>
            <a:ext cx="4284000" cy="1044000"/>
          </a:xfrm>
        </p:spPr>
        <p:txBody>
          <a:bodyPr anchor="ctr" anchorCtr="0"/>
          <a:lstStyle>
            <a:lvl1pPr algn="ctr">
              <a:lnSpc>
                <a:spcPts val="3600"/>
              </a:lnSpc>
              <a:defRPr sz="3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7803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Option 3">
    <p:bg>
      <p:bgPr>
        <a:blipFill dpi="0" rotWithShape="1">
          <a:blip r:embed="rId2">
            <a:lum/>
          </a:blip>
          <a:srcRect/>
          <a:stretch>
            <a:fillRect l="-68000" r="-6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1971675" y="784223"/>
            <a:ext cx="5210175" cy="5422209"/>
          </a:xfrm>
          <a:custGeom>
            <a:avLst/>
            <a:gdLst>
              <a:gd name="T0" fmla="*/ 1414 w 1453"/>
              <a:gd name="T1" fmla="*/ 926 h 1512"/>
              <a:gd name="T2" fmla="*/ 1429 w 1453"/>
              <a:gd name="T3" fmla="*/ 558 h 1512"/>
              <a:gd name="T4" fmla="*/ 1394 w 1453"/>
              <a:gd name="T5" fmla="*/ 444 h 1512"/>
              <a:gd name="T6" fmla="*/ 874 w 1453"/>
              <a:gd name="T7" fmla="*/ 42 h 1512"/>
              <a:gd name="T8" fmla="*/ 305 w 1453"/>
              <a:gd name="T9" fmla="*/ 138 h 1512"/>
              <a:gd name="T10" fmla="*/ 71 w 1453"/>
              <a:gd name="T11" fmla="*/ 383 h 1512"/>
              <a:gd name="T12" fmla="*/ 18 w 1453"/>
              <a:gd name="T13" fmla="*/ 775 h 1512"/>
              <a:gd name="T14" fmla="*/ 86 w 1453"/>
              <a:gd name="T15" fmla="*/ 1025 h 1512"/>
              <a:gd name="T16" fmla="*/ 86 w 1453"/>
              <a:gd name="T17" fmla="*/ 1026 h 1512"/>
              <a:gd name="T18" fmla="*/ 426 w 1453"/>
              <a:gd name="T19" fmla="*/ 1412 h 1512"/>
              <a:gd name="T20" fmla="*/ 978 w 1453"/>
              <a:gd name="T21" fmla="*/ 1433 h 1512"/>
              <a:gd name="T22" fmla="*/ 1414 w 1453"/>
              <a:gd name="T23" fmla="*/ 926 h 1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53" h="1512">
                <a:moveTo>
                  <a:pt x="1414" y="926"/>
                </a:moveTo>
                <a:cubicBezTo>
                  <a:pt x="1447" y="801"/>
                  <a:pt x="1453" y="674"/>
                  <a:pt x="1429" y="558"/>
                </a:cubicBezTo>
                <a:cubicBezTo>
                  <a:pt x="1421" y="519"/>
                  <a:pt x="1409" y="480"/>
                  <a:pt x="1394" y="444"/>
                </a:cubicBezTo>
                <a:cubicBezTo>
                  <a:pt x="1309" y="243"/>
                  <a:pt x="1115" y="93"/>
                  <a:pt x="874" y="42"/>
                </a:cubicBezTo>
                <a:cubicBezTo>
                  <a:pt x="675" y="0"/>
                  <a:pt x="472" y="34"/>
                  <a:pt x="305" y="138"/>
                </a:cubicBezTo>
                <a:cubicBezTo>
                  <a:pt x="199" y="204"/>
                  <a:pt x="118" y="289"/>
                  <a:pt x="71" y="383"/>
                </a:cubicBezTo>
                <a:cubicBezTo>
                  <a:pt x="18" y="489"/>
                  <a:pt x="0" y="624"/>
                  <a:pt x="18" y="775"/>
                </a:cubicBezTo>
                <a:cubicBezTo>
                  <a:pt x="30" y="861"/>
                  <a:pt x="52" y="946"/>
                  <a:pt x="86" y="1025"/>
                </a:cubicBezTo>
                <a:cubicBezTo>
                  <a:pt x="86" y="1026"/>
                  <a:pt x="86" y="1026"/>
                  <a:pt x="86" y="1026"/>
                </a:cubicBezTo>
                <a:cubicBezTo>
                  <a:pt x="159" y="1199"/>
                  <a:pt x="277" y="1333"/>
                  <a:pt x="426" y="1412"/>
                </a:cubicBezTo>
                <a:cubicBezTo>
                  <a:pt x="601" y="1505"/>
                  <a:pt x="797" y="1512"/>
                  <a:pt x="978" y="1433"/>
                </a:cubicBezTo>
                <a:cubicBezTo>
                  <a:pt x="1190" y="1342"/>
                  <a:pt x="1353" y="1152"/>
                  <a:pt x="1414" y="926"/>
                </a:cubicBezTo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0000" y="2973600"/>
            <a:ext cx="4284000" cy="1044000"/>
          </a:xfrm>
        </p:spPr>
        <p:txBody>
          <a:bodyPr anchor="ctr" anchorCtr="0"/>
          <a:lstStyle>
            <a:lvl1pPr algn="ctr">
              <a:lnSpc>
                <a:spcPts val="3600"/>
              </a:lnSpc>
              <a:defRPr sz="3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2889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Option 4">
    <p:bg>
      <p:bgPr>
        <a:blipFill dpi="0" rotWithShape="1">
          <a:blip r:embed="rId2">
            <a:lum/>
          </a:blip>
          <a:srcRect/>
          <a:stretch>
            <a:fillRect l="-54000" r="-5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1971675" y="784223"/>
            <a:ext cx="5210175" cy="5422209"/>
          </a:xfrm>
          <a:custGeom>
            <a:avLst/>
            <a:gdLst>
              <a:gd name="T0" fmla="*/ 1414 w 1453"/>
              <a:gd name="T1" fmla="*/ 926 h 1512"/>
              <a:gd name="T2" fmla="*/ 1429 w 1453"/>
              <a:gd name="T3" fmla="*/ 558 h 1512"/>
              <a:gd name="T4" fmla="*/ 1394 w 1453"/>
              <a:gd name="T5" fmla="*/ 444 h 1512"/>
              <a:gd name="T6" fmla="*/ 874 w 1453"/>
              <a:gd name="T7" fmla="*/ 42 h 1512"/>
              <a:gd name="T8" fmla="*/ 305 w 1453"/>
              <a:gd name="T9" fmla="*/ 138 h 1512"/>
              <a:gd name="T10" fmla="*/ 71 w 1453"/>
              <a:gd name="T11" fmla="*/ 383 h 1512"/>
              <a:gd name="T12" fmla="*/ 18 w 1453"/>
              <a:gd name="T13" fmla="*/ 775 h 1512"/>
              <a:gd name="T14" fmla="*/ 86 w 1453"/>
              <a:gd name="T15" fmla="*/ 1025 h 1512"/>
              <a:gd name="T16" fmla="*/ 86 w 1453"/>
              <a:gd name="T17" fmla="*/ 1026 h 1512"/>
              <a:gd name="T18" fmla="*/ 426 w 1453"/>
              <a:gd name="T19" fmla="*/ 1412 h 1512"/>
              <a:gd name="T20" fmla="*/ 978 w 1453"/>
              <a:gd name="T21" fmla="*/ 1433 h 1512"/>
              <a:gd name="T22" fmla="*/ 1414 w 1453"/>
              <a:gd name="T23" fmla="*/ 926 h 1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53" h="1512">
                <a:moveTo>
                  <a:pt x="1414" y="926"/>
                </a:moveTo>
                <a:cubicBezTo>
                  <a:pt x="1447" y="801"/>
                  <a:pt x="1453" y="674"/>
                  <a:pt x="1429" y="558"/>
                </a:cubicBezTo>
                <a:cubicBezTo>
                  <a:pt x="1421" y="519"/>
                  <a:pt x="1409" y="480"/>
                  <a:pt x="1394" y="444"/>
                </a:cubicBezTo>
                <a:cubicBezTo>
                  <a:pt x="1309" y="243"/>
                  <a:pt x="1115" y="93"/>
                  <a:pt x="874" y="42"/>
                </a:cubicBezTo>
                <a:cubicBezTo>
                  <a:pt x="675" y="0"/>
                  <a:pt x="472" y="34"/>
                  <a:pt x="305" y="138"/>
                </a:cubicBezTo>
                <a:cubicBezTo>
                  <a:pt x="199" y="204"/>
                  <a:pt x="118" y="289"/>
                  <a:pt x="71" y="383"/>
                </a:cubicBezTo>
                <a:cubicBezTo>
                  <a:pt x="18" y="489"/>
                  <a:pt x="0" y="624"/>
                  <a:pt x="18" y="775"/>
                </a:cubicBezTo>
                <a:cubicBezTo>
                  <a:pt x="30" y="861"/>
                  <a:pt x="52" y="946"/>
                  <a:pt x="86" y="1025"/>
                </a:cubicBezTo>
                <a:cubicBezTo>
                  <a:pt x="86" y="1026"/>
                  <a:pt x="86" y="1026"/>
                  <a:pt x="86" y="1026"/>
                </a:cubicBezTo>
                <a:cubicBezTo>
                  <a:pt x="159" y="1199"/>
                  <a:pt x="277" y="1333"/>
                  <a:pt x="426" y="1412"/>
                </a:cubicBezTo>
                <a:cubicBezTo>
                  <a:pt x="601" y="1505"/>
                  <a:pt x="797" y="1512"/>
                  <a:pt x="978" y="1433"/>
                </a:cubicBezTo>
                <a:cubicBezTo>
                  <a:pt x="1190" y="1342"/>
                  <a:pt x="1353" y="1152"/>
                  <a:pt x="1414" y="926"/>
                </a:cubicBezTo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0000" y="2973600"/>
            <a:ext cx="4284000" cy="1044000"/>
          </a:xfrm>
        </p:spPr>
        <p:txBody>
          <a:bodyPr anchor="ctr" anchorCtr="0"/>
          <a:lstStyle>
            <a:lvl1pPr algn="ctr">
              <a:lnSpc>
                <a:spcPts val="3600"/>
              </a:lnSpc>
              <a:defRPr sz="3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3304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Option 5">
    <p:bg>
      <p:bgPr>
        <a:blipFill dpi="0" rotWithShape="1">
          <a:blip r:embed="rId2">
            <a:lum/>
          </a:blip>
          <a:srcRect/>
          <a:stretch>
            <a:fillRect l="-3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1971675" y="784223"/>
            <a:ext cx="5210175" cy="5422209"/>
          </a:xfrm>
          <a:custGeom>
            <a:avLst/>
            <a:gdLst>
              <a:gd name="T0" fmla="*/ 1414 w 1453"/>
              <a:gd name="T1" fmla="*/ 926 h 1512"/>
              <a:gd name="T2" fmla="*/ 1429 w 1453"/>
              <a:gd name="T3" fmla="*/ 558 h 1512"/>
              <a:gd name="T4" fmla="*/ 1394 w 1453"/>
              <a:gd name="T5" fmla="*/ 444 h 1512"/>
              <a:gd name="T6" fmla="*/ 874 w 1453"/>
              <a:gd name="T7" fmla="*/ 42 h 1512"/>
              <a:gd name="T8" fmla="*/ 305 w 1453"/>
              <a:gd name="T9" fmla="*/ 138 h 1512"/>
              <a:gd name="T10" fmla="*/ 71 w 1453"/>
              <a:gd name="T11" fmla="*/ 383 h 1512"/>
              <a:gd name="T12" fmla="*/ 18 w 1453"/>
              <a:gd name="T13" fmla="*/ 775 h 1512"/>
              <a:gd name="T14" fmla="*/ 86 w 1453"/>
              <a:gd name="T15" fmla="*/ 1025 h 1512"/>
              <a:gd name="T16" fmla="*/ 86 w 1453"/>
              <a:gd name="T17" fmla="*/ 1026 h 1512"/>
              <a:gd name="T18" fmla="*/ 426 w 1453"/>
              <a:gd name="T19" fmla="*/ 1412 h 1512"/>
              <a:gd name="T20" fmla="*/ 978 w 1453"/>
              <a:gd name="T21" fmla="*/ 1433 h 1512"/>
              <a:gd name="T22" fmla="*/ 1414 w 1453"/>
              <a:gd name="T23" fmla="*/ 926 h 1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53" h="1512">
                <a:moveTo>
                  <a:pt x="1414" y="926"/>
                </a:moveTo>
                <a:cubicBezTo>
                  <a:pt x="1447" y="801"/>
                  <a:pt x="1453" y="674"/>
                  <a:pt x="1429" y="558"/>
                </a:cubicBezTo>
                <a:cubicBezTo>
                  <a:pt x="1421" y="519"/>
                  <a:pt x="1409" y="480"/>
                  <a:pt x="1394" y="444"/>
                </a:cubicBezTo>
                <a:cubicBezTo>
                  <a:pt x="1309" y="243"/>
                  <a:pt x="1115" y="93"/>
                  <a:pt x="874" y="42"/>
                </a:cubicBezTo>
                <a:cubicBezTo>
                  <a:pt x="675" y="0"/>
                  <a:pt x="472" y="34"/>
                  <a:pt x="305" y="138"/>
                </a:cubicBezTo>
                <a:cubicBezTo>
                  <a:pt x="199" y="204"/>
                  <a:pt x="118" y="289"/>
                  <a:pt x="71" y="383"/>
                </a:cubicBezTo>
                <a:cubicBezTo>
                  <a:pt x="18" y="489"/>
                  <a:pt x="0" y="624"/>
                  <a:pt x="18" y="775"/>
                </a:cubicBezTo>
                <a:cubicBezTo>
                  <a:pt x="30" y="861"/>
                  <a:pt x="52" y="946"/>
                  <a:pt x="86" y="1025"/>
                </a:cubicBezTo>
                <a:cubicBezTo>
                  <a:pt x="86" y="1026"/>
                  <a:pt x="86" y="1026"/>
                  <a:pt x="86" y="1026"/>
                </a:cubicBezTo>
                <a:cubicBezTo>
                  <a:pt x="159" y="1199"/>
                  <a:pt x="277" y="1333"/>
                  <a:pt x="426" y="1412"/>
                </a:cubicBezTo>
                <a:cubicBezTo>
                  <a:pt x="601" y="1505"/>
                  <a:pt x="797" y="1512"/>
                  <a:pt x="978" y="1433"/>
                </a:cubicBezTo>
                <a:cubicBezTo>
                  <a:pt x="1190" y="1342"/>
                  <a:pt x="1353" y="1152"/>
                  <a:pt x="1414" y="926"/>
                </a:cubicBezTo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0000" y="2973600"/>
            <a:ext cx="4284000" cy="1044000"/>
          </a:xfrm>
        </p:spPr>
        <p:txBody>
          <a:bodyPr anchor="ctr" anchorCtr="0"/>
          <a:lstStyle>
            <a:lvl1pPr algn="ctr">
              <a:lnSpc>
                <a:spcPts val="3600"/>
              </a:lnSpc>
              <a:defRPr sz="3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3484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Option 6">
    <p:bg>
      <p:bgPr>
        <a:blipFill dpi="0" rotWithShape="1">
          <a:blip r:embed="rId2">
            <a:lum/>
          </a:blip>
          <a:srcRect/>
          <a:stretch>
            <a:fillRect l="-32000" r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1971675" y="784223"/>
            <a:ext cx="5210175" cy="5422209"/>
          </a:xfrm>
          <a:custGeom>
            <a:avLst/>
            <a:gdLst>
              <a:gd name="T0" fmla="*/ 1414 w 1453"/>
              <a:gd name="T1" fmla="*/ 926 h 1512"/>
              <a:gd name="T2" fmla="*/ 1429 w 1453"/>
              <a:gd name="T3" fmla="*/ 558 h 1512"/>
              <a:gd name="T4" fmla="*/ 1394 w 1453"/>
              <a:gd name="T5" fmla="*/ 444 h 1512"/>
              <a:gd name="T6" fmla="*/ 874 w 1453"/>
              <a:gd name="T7" fmla="*/ 42 h 1512"/>
              <a:gd name="T8" fmla="*/ 305 w 1453"/>
              <a:gd name="T9" fmla="*/ 138 h 1512"/>
              <a:gd name="T10" fmla="*/ 71 w 1453"/>
              <a:gd name="T11" fmla="*/ 383 h 1512"/>
              <a:gd name="T12" fmla="*/ 18 w 1453"/>
              <a:gd name="T13" fmla="*/ 775 h 1512"/>
              <a:gd name="T14" fmla="*/ 86 w 1453"/>
              <a:gd name="T15" fmla="*/ 1025 h 1512"/>
              <a:gd name="T16" fmla="*/ 86 w 1453"/>
              <a:gd name="T17" fmla="*/ 1026 h 1512"/>
              <a:gd name="T18" fmla="*/ 426 w 1453"/>
              <a:gd name="T19" fmla="*/ 1412 h 1512"/>
              <a:gd name="T20" fmla="*/ 978 w 1453"/>
              <a:gd name="T21" fmla="*/ 1433 h 1512"/>
              <a:gd name="T22" fmla="*/ 1414 w 1453"/>
              <a:gd name="T23" fmla="*/ 926 h 1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53" h="1512">
                <a:moveTo>
                  <a:pt x="1414" y="926"/>
                </a:moveTo>
                <a:cubicBezTo>
                  <a:pt x="1447" y="801"/>
                  <a:pt x="1453" y="674"/>
                  <a:pt x="1429" y="558"/>
                </a:cubicBezTo>
                <a:cubicBezTo>
                  <a:pt x="1421" y="519"/>
                  <a:pt x="1409" y="480"/>
                  <a:pt x="1394" y="444"/>
                </a:cubicBezTo>
                <a:cubicBezTo>
                  <a:pt x="1309" y="243"/>
                  <a:pt x="1115" y="93"/>
                  <a:pt x="874" y="42"/>
                </a:cubicBezTo>
                <a:cubicBezTo>
                  <a:pt x="675" y="0"/>
                  <a:pt x="472" y="34"/>
                  <a:pt x="305" y="138"/>
                </a:cubicBezTo>
                <a:cubicBezTo>
                  <a:pt x="199" y="204"/>
                  <a:pt x="118" y="289"/>
                  <a:pt x="71" y="383"/>
                </a:cubicBezTo>
                <a:cubicBezTo>
                  <a:pt x="18" y="489"/>
                  <a:pt x="0" y="624"/>
                  <a:pt x="18" y="775"/>
                </a:cubicBezTo>
                <a:cubicBezTo>
                  <a:pt x="30" y="861"/>
                  <a:pt x="52" y="946"/>
                  <a:pt x="86" y="1025"/>
                </a:cubicBezTo>
                <a:cubicBezTo>
                  <a:pt x="86" y="1026"/>
                  <a:pt x="86" y="1026"/>
                  <a:pt x="86" y="1026"/>
                </a:cubicBezTo>
                <a:cubicBezTo>
                  <a:pt x="159" y="1199"/>
                  <a:pt x="277" y="1333"/>
                  <a:pt x="426" y="1412"/>
                </a:cubicBezTo>
                <a:cubicBezTo>
                  <a:pt x="601" y="1505"/>
                  <a:pt x="797" y="1512"/>
                  <a:pt x="978" y="1433"/>
                </a:cubicBezTo>
                <a:cubicBezTo>
                  <a:pt x="1190" y="1342"/>
                  <a:pt x="1353" y="1152"/>
                  <a:pt x="1414" y="926"/>
                </a:cubicBezTo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0000" y="2973600"/>
            <a:ext cx="4284000" cy="1044000"/>
          </a:xfrm>
        </p:spPr>
        <p:txBody>
          <a:bodyPr anchor="ctr" anchorCtr="0"/>
          <a:lstStyle>
            <a:lvl1pPr algn="ctr">
              <a:lnSpc>
                <a:spcPts val="3600"/>
              </a:lnSpc>
              <a:defRPr sz="3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1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1337" y="417599"/>
            <a:ext cx="5983288" cy="9063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899" y="1704975"/>
            <a:ext cx="6001130" cy="42851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GB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8465042" y="6504780"/>
            <a:ext cx="0" cy="86400"/>
          </a:xfrm>
          <a:prstGeom prst="line">
            <a:avLst/>
          </a:prstGeom>
          <a:ln w="63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97765" y="6489578"/>
            <a:ext cx="433138" cy="12553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800" b="1">
                <a:solidFill>
                  <a:schemeClr val="bg2"/>
                </a:solidFill>
                <a:latin typeface="+mn-lt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fld id="{DDBE135E-2566-4748-853C-8A3B78F0FB00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10" y="6376789"/>
            <a:ext cx="918000" cy="27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066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03" r:id="rId3"/>
    <p:sldLayoutId id="2147483736" r:id="rId4"/>
    <p:sldLayoutId id="2147483737" r:id="rId5"/>
    <p:sldLayoutId id="2147483738" r:id="rId6"/>
    <p:sldLayoutId id="2147483739" r:id="rId7"/>
    <p:sldLayoutId id="2147483667" r:id="rId8"/>
    <p:sldLayoutId id="2147483740" r:id="rId9"/>
    <p:sldLayoutId id="2147483718" r:id="rId10"/>
    <p:sldLayoutId id="2147483719" r:id="rId11"/>
    <p:sldLayoutId id="2147483720" r:id="rId12"/>
    <p:sldLayoutId id="2147483721" r:id="rId13"/>
    <p:sldLayoutId id="2147483728" r:id="rId14"/>
    <p:sldLayoutId id="2147483723" r:id="rId15"/>
    <p:sldLayoutId id="2147483676" r:id="rId16"/>
    <p:sldLayoutId id="2147483691" r:id="rId17"/>
    <p:sldLayoutId id="2147483729" r:id="rId18"/>
    <p:sldLayoutId id="2147483730" r:id="rId19"/>
    <p:sldLayoutId id="2147483726" r:id="rId20"/>
    <p:sldLayoutId id="2147483731" r:id="rId21"/>
    <p:sldLayoutId id="2147483732" r:id="rId22"/>
    <p:sldLayoutId id="2147483682" r:id="rId23"/>
    <p:sldLayoutId id="2147483695" r:id="rId24"/>
    <p:sldLayoutId id="2147483698" r:id="rId25"/>
    <p:sldLayoutId id="2147483694" r:id="rId26"/>
    <p:sldLayoutId id="2147483654" r:id="rId27"/>
    <p:sldLayoutId id="2147483727" r:id="rId28"/>
    <p:sldLayoutId id="2147483733" r:id="rId29"/>
    <p:sldLayoutId id="2147483663" r:id="rId30"/>
    <p:sldLayoutId id="2147483734" r:id="rId31"/>
    <p:sldLayoutId id="2147483735" r:id="rId32"/>
  </p:sldLayoutIdLst>
  <p:hf hdr="0" ftr="0" dt="0"/>
  <p:txStyles>
    <p:titleStyle>
      <a:lvl1pPr algn="l" defTabSz="914400" rtl="0" eaLnBrk="1" latinLnBrk="0" hangingPunct="1">
        <a:lnSpc>
          <a:spcPts val="4000"/>
        </a:lnSpc>
        <a:spcBef>
          <a:spcPct val="0"/>
        </a:spcBef>
        <a:buNone/>
        <a:defRPr sz="3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1900"/>
        </a:lnSpc>
        <a:spcBef>
          <a:spcPts val="0"/>
        </a:spcBef>
        <a:spcAft>
          <a:spcPts val="0"/>
        </a:spcAft>
        <a:buFont typeface="Arial" pitchFamily="34" charset="0"/>
        <a:buNone/>
        <a:defRPr sz="1600" b="0" i="0" kern="1200">
          <a:solidFill>
            <a:schemeClr val="tx1"/>
          </a:solidFill>
          <a:latin typeface="+mn-lt"/>
          <a:ea typeface="Lato Medium" panose="020F0502020204030203" pitchFamily="34" charset="0"/>
          <a:cs typeface="Lato Medium" panose="020F0502020204030203" pitchFamily="34" charset="0"/>
        </a:defRPr>
      </a:lvl1pPr>
      <a:lvl2pPr marL="180975" indent="-180975" algn="l" defTabSz="914400" rtl="0" eaLnBrk="1" latinLnBrk="0" hangingPunct="1">
        <a:lnSpc>
          <a:spcPts val="1900"/>
        </a:lnSpc>
        <a:spcBef>
          <a:spcPts val="0"/>
        </a:spcBef>
        <a:spcAft>
          <a:spcPts val="0"/>
        </a:spcAft>
        <a:buClr>
          <a:schemeClr val="bg2"/>
        </a:buClr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352425" indent="-171450" algn="l" defTabSz="914400" rtl="0" eaLnBrk="1" latinLnBrk="0" hangingPunct="1">
        <a:lnSpc>
          <a:spcPts val="1900"/>
        </a:lnSpc>
        <a:spcBef>
          <a:spcPts val="0"/>
        </a:spcBef>
        <a:spcAft>
          <a:spcPts val="0"/>
        </a:spcAft>
        <a:buClr>
          <a:schemeClr val="accent4"/>
        </a:buClr>
        <a:buFont typeface="Arial" panose="020B0604020202020204" pitchFamily="34" charset="0"/>
        <a:buChar char="‒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781050" indent="0" algn="l" defTabSz="914400" rtl="0" eaLnBrk="1" latinLnBrk="0" hangingPunct="1">
        <a:lnSpc>
          <a:spcPts val="1500"/>
        </a:lnSpc>
        <a:spcBef>
          <a:spcPts val="0"/>
        </a:spcBef>
        <a:spcAft>
          <a:spcPts val="850"/>
        </a:spcAft>
        <a:buClr>
          <a:schemeClr val="tx1"/>
        </a:buClr>
        <a:buFont typeface="Arial" pitchFamily="34" charset="0"/>
        <a:buNone/>
        <a:defRPr sz="1200"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FC8C3-C90F-CE4E-8E26-5B306855538B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8BDE24-916B-1848-92D0-2A303E74B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942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uilding, window&#10;&#10;Description automatically generated">
            <a:extLst>
              <a:ext uri="{FF2B5EF4-FFF2-40B4-BE49-F238E27FC236}">
                <a16:creationId xmlns:a16="http://schemas.microsoft.com/office/drawing/2014/main" id="{F60E01BC-4C88-DB4A-9C11-686E04851D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76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flower, bird&#10;&#10;Description automatically generated">
            <a:extLst>
              <a:ext uri="{FF2B5EF4-FFF2-40B4-BE49-F238E27FC236}">
                <a16:creationId xmlns:a16="http://schemas.microsoft.com/office/drawing/2014/main" id="{18EE1379-5167-C646-94D0-78B7F02BA0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7" y="0"/>
            <a:ext cx="91145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649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2507034C-ACA1-034C-A17E-7AF4A69C1B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293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609F69A4-D3DB-8D42-8493-0BA6CD4BA1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27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62335770-BF04-254E-9330-8439F3E95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688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E11B0E02-3F06-2B42-A6A1-4D8CD6D76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007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2CD2029F-F7B4-7E45-AA95-80A18E0865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2385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AC9DA0C2-7628-9A46-9545-CF35F2EA63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230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EFFD0FE1-6F43-FD45-AF1D-88D4F253B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381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creenshot&#10;&#10;Description automatically generated">
            <a:extLst>
              <a:ext uri="{FF2B5EF4-FFF2-40B4-BE49-F238E27FC236}">
                <a16:creationId xmlns:a16="http://schemas.microsoft.com/office/drawing/2014/main" id="{6BABB4E1-4847-BA45-B043-8DF22EF9D4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929856"/>
      </p:ext>
    </p:extLst>
  </p:cSld>
  <p:clrMapOvr>
    <a:masterClrMapping/>
  </p:clrMapOvr>
</p:sld>
</file>

<file path=ppt/theme/theme1.xml><?xml version="1.0" encoding="utf-8"?>
<a:theme xmlns:a="http://schemas.openxmlformats.org/drawingml/2006/main" name="Pearson">
  <a:themeElements>
    <a:clrScheme name="Pearson colors">
      <a:dk1>
        <a:srgbClr val="000000"/>
      </a:dk1>
      <a:lt1>
        <a:srgbClr val="D4EAE4"/>
      </a:lt1>
      <a:dk2>
        <a:srgbClr val="007FA3"/>
      </a:dk2>
      <a:lt2>
        <a:srgbClr val="003057"/>
      </a:lt2>
      <a:accent1>
        <a:srgbClr val="D2DB0E"/>
      </a:accent1>
      <a:accent2>
        <a:srgbClr val="12B2A6"/>
      </a:accent2>
      <a:accent3>
        <a:srgbClr val="DB0020"/>
      </a:accent3>
      <a:accent4>
        <a:srgbClr val="9E007E"/>
      </a:accent4>
      <a:accent5>
        <a:srgbClr val="EA7600"/>
      </a:accent5>
      <a:accent6>
        <a:srgbClr val="005A70"/>
      </a:accent6>
      <a:hlink>
        <a:srgbClr val="0563C1"/>
      </a:hlink>
      <a:folHlink>
        <a:srgbClr val="954F72"/>
      </a:folHlink>
    </a:clrScheme>
    <a:fontScheme name="Pearson Rebrand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tx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>
          <a:defRPr sz="12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earsonTemplate14January2019" id="{FF30C845-9087-0B40-A731-87470196F3EF}" vid="{95B57C13-91C4-314C-86DB-3AE5673D41F8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b20518d2-7948-4762-ab0e-0ddb17b15b0c">
      <UserInfo>
        <DisplayName>Hunt, Fiona</DisplayName>
        <AccountId>25</AccountId>
        <AccountType/>
      </UserInfo>
      <UserInfo>
        <DisplayName>Cannon, Marie-Claire</DisplayName>
        <AccountId>16</AccountId>
        <AccountType/>
      </UserInfo>
      <UserInfo>
        <DisplayName>Haworth, Rebecca</DisplayName>
        <AccountId>12</AccountId>
        <AccountType/>
      </UserInfo>
      <UserInfo>
        <DisplayName>Sutton-Reid, Sam</DisplayName>
        <AccountId>30</AccountId>
        <AccountType/>
      </UserInfo>
      <UserInfo>
        <DisplayName>Ezekiel, Eylan</DisplayName>
        <AccountId>74</AccountId>
        <AccountType/>
      </UserInfo>
      <UserInfo>
        <DisplayName>Stewart, Louis</DisplayName>
        <AccountId>76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03BD6BC4E6F7D4B90F4CE470CF58B16" ma:contentTypeVersion="10" ma:contentTypeDescription="Create a new document." ma:contentTypeScope="" ma:versionID="3d9ad72a55c5a3effde6925684a53fd9">
  <xsd:schema xmlns:xsd="http://www.w3.org/2001/XMLSchema" xmlns:xs="http://www.w3.org/2001/XMLSchema" xmlns:p="http://schemas.microsoft.com/office/2006/metadata/properties" xmlns:ns2="ae7d17c3-ee85-4874-8a11-9d1d6eecafaf" xmlns:ns3="b20518d2-7948-4762-ab0e-0ddb17b15b0c" targetNamespace="http://schemas.microsoft.com/office/2006/metadata/properties" ma:root="true" ma:fieldsID="438b133293a6ef3b443b1632ba9a2a9c" ns2:_="" ns3:_="">
    <xsd:import namespace="ae7d17c3-ee85-4874-8a11-9d1d6eecafaf"/>
    <xsd:import namespace="b20518d2-7948-4762-ab0e-0ddb17b15b0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7d17c3-ee85-4874-8a11-9d1d6eecaf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0518d2-7948-4762-ab0e-0ddb17b15b0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A393E2-B082-4522-9F4F-951FA870EBC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CAC6BE2-45D7-449E-B4DC-14E536F19D3E}">
  <ds:schemaRefs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b20518d2-7948-4762-ab0e-0ddb17b15b0c"/>
    <ds:schemaRef ds:uri="ae7d17c3-ee85-4874-8a11-9d1d6eecafaf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6EBA104-A964-4477-AF1F-D443EB392C75}">
  <ds:schemaRefs>
    <ds:schemaRef ds:uri="ae7d17c3-ee85-4874-8a11-9d1d6eecafaf"/>
    <ds:schemaRef ds:uri="b20518d2-7948-4762-ab0e-0ddb17b15b0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0</Words>
  <Application>Microsoft Office PowerPoint</Application>
  <PresentationFormat>On-screen Show (4:3)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Lato Light</vt:lpstr>
      <vt:lpstr>Lato Medium</vt:lpstr>
      <vt:lpstr>Times New Roman</vt:lpstr>
      <vt:lpstr>Pearson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Introducing</dc:title>
  <dc:creator>Goodlad, Colin</dc:creator>
  <cp:lastModifiedBy>Adam Frame</cp:lastModifiedBy>
  <cp:revision>15</cp:revision>
  <dcterms:created xsi:type="dcterms:W3CDTF">2020-06-15T13:20:56Z</dcterms:created>
  <dcterms:modified xsi:type="dcterms:W3CDTF">2023-03-30T12:27:04Z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0x010100D03BD6BC4E6F7D4B90F4CE470CF58B16</vt:lpwstr>
  </property>
</Properties>
</file>