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6CD727C-1B60-44AB-B722-C68F9601C3C6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D65881-B362-4EBF-A52D-ECC3F5B8F357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727C-1B60-44AB-B722-C68F9601C3C6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5881-B362-4EBF-A52D-ECC3F5B8F3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727C-1B60-44AB-B722-C68F9601C3C6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5881-B362-4EBF-A52D-ECC3F5B8F357}" type="slidenum">
              <a:rPr lang="en-GB" smtClean="0"/>
              <a:t>‹#›</a:t>
            </a:fld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CD727C-1B60-44AB-B722-C68F9601C3C6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D65881-B362-4EBF-A52D-ECC3F5B8F357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727C-1B60-44AB-B722-C68F9601C3C6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D65881-B362-4EBF-A52D-ECC3F5B8F357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6CD727C-1B60-44AB-B722-C68F9601C3C6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9D65881-B362-4EBF-A52D-ECC3F5B8F357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6CD727C-1B60-44AB-B722-C68F9601C3C6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9D65881-B362-4EBF-A52D-ECC3F5B8F357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727C-1B60-44AB-B722-C68F9601C3C6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D65881-B362-4EBF-A52D-ECC3F5B8F357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727C-1B60-44AB-B722-C68F9601C3C6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D65881-B362-4EBF-A52D-ECC3F5B8F35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6CD727C-1B60-44AB-B722-C68F9601C3C6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9D65881-B362-4EBF-A52D-ECC3F5B8F357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6CD727C-1B60-44AB-B722-C68F9601C3C6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C9D65881-B362-4EBF-A52D-ECC3F5B8F357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6CD727C-1B60-44AB-B722-C68F9601C3C6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C9D65881-B362-4EBF-A52D-ECC3F5B8F357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000" dirty="0" err="1" smtClean="0">
                <a:solidFill>
                  <a:srgbClr val="00B050"/>
                </a:solidFill>
                <a:latin typeface="Algerian" panose="04020705040A02060702" pitchFamily="82" charset="0"/>
              </a:rPr>
              <a:t>Saeeds</a:t>
            </a:r>
            <a:r>
              <a:rPr lang="en-GB" sz="2000" dirty="0" smtClean="0">
                <a:solidFill>
                  <a:srgbClr val="00B050"/>
                </a:solidFill>
                <a:latin typeface="Algerian" panose="04020705040A02060702" pitchFamily="82" charset="0"/>
              </a:rPr>
              <a:t> life</a:t>
            </a:r>
            <a:endParaRPr lang="en-GB" sz="2000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The daily life of a </a:t>
            </a:r>
            <a:r>
              <a:rPr lang="en-GB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pearldiver</a:t>
            </a:r>
            <a:endParaRPr lang="en-GB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73016"/>
            <a:ext cx="417646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65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THANKS FOR WATCHING</a:t>
            </a:r>
            <a:endParaRPr lang="en-GB" sz="28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396044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813690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5192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Algerian" panose="04020705040A02060702" pitchFamily="82" charset="0"/>
              </a:rPr>
              <a:t>SAEED HAD A HARD LIFE AS A PEARL DIVER HE HAD TO MAKE COFFEE FOR THE OARSMEN AND GET FISH</a:t>
            </a:r>
            <a:r>
              <a:rPr lang="en-GB" dirty="0" smtClean="0">
                <a:solidFill>
                  <a:srgbClr val="00B050"/>
                </a:solidFill>
                <a:latin typeface="Algerian" panose="04020705040A02060702" pitchFamily="82" charset="0"/>
              </a:rPr>
              <a:t>.</a:t>
            </a:r>
            <a:r>
              <a:rPr lang="en-GB" dirty="0" smtClean="0">
                <a:latin typeface="Algerian" panose="04020705040A02060702" pitchFamily="82" charset="0"/>
              </a:rPr>
              <a:t>SAEED LEARNED HOW TO DIVE VERY WELL, HIS FATHER HELPED HIM - HE WAS A DIVER </a:t>
            </a:r>
            <a:r>
              <a:rPr lang="en-GB" dirty="0" err="1" smtClean="0">
                <a:latin typeface="Algerian" panose="04020705040A02060702" pitchFamily="82" charset="0"/>
              </a:rPr>
              <a:t>TOo</a:t>
            </a:r>
            <a:r>
              <a:rPr lang="en-GB" dirty="0" smtClean="0">
                <a:solidFill>
                  <a:srgbClr val="00B050"/>
                </a:solidFill>
                <a:latin typeface="Algerian" panose="04020705040A02060702" pitchFamily="82" charset="0"/>
              </a:rPr>
              <a:t>.</a:t>
            </a:r>
            <a:endParaRPr lang="en-GB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8596" y="980728"/>
            <a:ext cx="4114800" cy="701040"/>
          </a:xfrm>
        </p:spPr>
        <p:txBody>
          <a:bodyPr/>
          <a:lstStyle/>
          <a:p>
            <a:r>
              <a:rPr lang="en-GB" dirty="0" smtClean="0">
                <a:solidFill>
                  <a:srgbClr val="00B050"/>
                </a:solidFill>
                <a:latin typeface="Algerian" panose="04020705040A02060702" pitchFamily="82" charset="0"/>
              </a:rPr>
              <a:t>The work of Saeed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29000"/>
            <a:ext cx="3672408" cy="242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54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Algerian" panose="04020705040A02060702" pitchFamily="82" charset="0"/>
              </a:rPr>
              <a:t>PEARLS WERE VERY PRECIOUS ODJECTS, THEY WRE FOUND IN OYSTERS BY PEARL DIVERS.PEARLS WERE VERY SHINY AND WERE A LOT OF MONEY WORTH</a:t>
            </a:r>
            <a:r>
              <a:rPr lang="en-GB" dirty="0" smtClean="0">
                <a:solidFill>
                  <a:srgbClr val="00B050"/>
                </a:solidFill>
              </a:rPr>
              <a:t>.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  <a:latin typeface="Algerian" panose="04020705040A02060702" pitchFamily="82" charset="0"/>
              </a:rPr>
              <a:t>PEARLS</a:t>
            </a:r>
            <a:endParaRPr lang="en-GB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33056"/>
            <a:ext cx="3888432" cy="201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30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Algerian" panose="04020705040A02060702" pitchFamily="82" charset="0"/>
              </a:rPr>
              <a:t>SAMBUKS ARE GREAT BIG NARROW SHIPS. THEY ARE VERY STRONG SO THEY CAN CARRY A LOT OF PEOPLE</a:t>
            </a:r>
            <a:r>
              <a:rPr lang="en-GB" dirty="0" smtClean="0">
                <a:solidFill>
                  <a:srgbClr val="00B050"/>
                </a:solidFill>
                <a:latin typeface="Algerian" panose="04020705040A02060702" pitchFamily="82" charset="0"/>
              </a:rPr>
              <a:t>.</a:t>
            </a:r>
            <a:r>
              <a:rPr lang="en-GB" dirty="0" smtClean="0">
                <a:latin typeface="Algerian" panose="04020705040A02060702" pitchFamily="82" charset="0"/>
              </a:rPr>
              <a:t>THEY HAVE A GREAT BIG TRIANGLE SAIL</a:t>
            </a:r>
            <a:r>
              <a:rPr lang="en-GB" dirty="0" smtClean="0">
                <a:solidFill>
                  <a:srgbClr val="00B050"/>
                </a:solidFill>
                <a:latin typeface="Algerian" panose="04020705040A02060702" pitchFamily="82" charset="0"/>
              </a:rPr>
              <a:t>.</a:t>
            </a:r>
            <a:endParaRPr lang="en-GB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  <a:latin typeface="Algerian" panose="04020705040A02060702" pitchFamily="82" charset="0"/>
              </a:rPr>
              <a:t>sambuk</a:t>
            </a:r>
            <a:endParaRPr lang="en-GB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96952"/>
            <a:ext cx="554461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27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Algerian" panose="04020705040A02060702" pitchFamily="82" charset="0"/>
              </a:rPr>
              <a:t>OYSTERS ARE VERY SALTY SEA ANIMALS</a:t>
            </a:r>
            <a:r>
              <a:rPr lang="en-GB" dirty="0" smtClean="0">
                <a:solidFill>
                  <a:srgbClr val="00B050"/>
                </a:solidFill>
                <a:latin typeface="Algerian" panose="04020705040A02060702" pitchFamily="82" charset="0"/>
              </a:rPr>
              <a:t>.</a:t>
            </a:r>
            <a:r>
              <a:rPr lang="en-GB" dirty="0" smtClean="0">
                <a:latin typeface="Algerian" panose="04020705040A02060702" pitchFamily="82" charset="0"/>
              </a:rPr>
              <a:t> THEY CONTAIN A PEARL RARELY MOSTLY A LITTLE FISH</a:t>
            </a:r>
            <a:r>
              <a:rPr lang="en-GB" dirty="0" smtClean="0">
                <a:solidFill>
                  <a:srgbClr val="00B050"/>
                </a:solidFill>
                <a:latin typeface="Algerian" panose="04020705040A02060702" pitchFamily="82" charset="0"/>
              </a:rPr>
              <a:t>.</a:t>
            </a:r>
            <a:r>
              <a:rPr lang="en-GB" dirty="0" smtClean="0">
                <a:latin typeface="Algerian" panose="04020705040A02060702" pitchFamily="82" charset="0"/>
              </a:rPr>
              <a:t> NOT MANY PEOPLE LIKE THEM BECAUSE </a:t>
            </a:r>
            <a:r>
              <a:rPr lang="en-GB" dirty="0" err="1" smtClean="0">
                <a:latin typeface="Algerian" panose="04020705040A02060702" pitchFamily="82" charset="0"/>
              </a:rPr>
              <a:t>THEy’re</a:t>
            </a:r>
            <a:r>
              <a:rPr lang="en-GB" dirty="0" smtClean="0">
                <a:latin typeface="Algerian" panose="04020705040A02060702" pitchFamily="82" charset="0"/>
              </a:rPr>
              <a:t> SO SALTY</a:t>
            </a:r>
            <a:r>
              <a:rPr lang="en-GB" dirty="0" smtClean="0">
                <a:solidFill>
                  <a:srgbClr val="00B050"/>
                </a:solidFill>
              </a:rPr>
              <a:t>.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  <a:latin typeface="Algerian" panose="04020705040A02060702" pitchFamily="82" charset="0"/>
              </a:rPr>
              <a:t>OYSTERS</a:t>
            </a:r>
            <a:endParaRPr lang="en-GB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68960"/>
            <a:ext cx="561662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51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Algerian" panose="04020705040A02060702" pitchFamily="82" charset="0"/>
              </a:rPr>
              <a:t>PEARL DIVERS WORE A STONE ROUND </a:t>
            </a:r>
            <a:r>
              <a:rPr lang="en-GB" dirty="0" err="1" smtClean="0">
                <a:latin typeface="Algerian" panose="04020705040A02060702" pitchFamily="82" charset="0"/>
              </a:rPr>
              <a:t>THEir</a:t>
            </a:r>
            <a:r>
              <a:rPr lang="en-GB" dirty="0" smtClean="0">
                <a:latin typeface="Algerian" panose="04020705040A02060702" pitchFamily="82" charset="0"/>
              </a:rPr>
              <a:t> BACK</a:t>
            </a:r>
            <a:r>
              <a:rPr lang="en-GB" dirty="0" smtClean="0">
                <a:solidFill>
                  <a:srgbClr val="00B050"/>
                </a:solidFill>
                <a:latin typeface="Algerian" panose="04020705040A02060702" pitchFamily="82" charset="0"/>
              </a:rPr>
              <a:t>,</a:t>
            </a:r>
            <a:r>
              <a:rPr lang="en-GB" dirty="0" smtClean="0">
                <a:latin typeface="Algerian" panose="04020705040A02060702" pitchFamily="82" charset="0"/>
              </a:rPr>
              <a:t> A GOAT HORN ON </a:t>
            </a:r>
            <a:r>
              <a:rPr lang="en-GB" dirty="0" err="1" smtClean="0">
                <a:latin typeface="Algerian" panose="04020705040A02060702" pitchFamily="82" charset="0"/>
              </a:rPr>
              <a:t>THEir</a:t>
            </a:r>
            <a:r>
              <a:rPr lang="en-GB" dirty="0" smtClean="0">
                <a:latin typeface="Algerian" panose="04020705040A02060702" pitchFamily="82" charset="0"/>
              </a:rPr>
              <a:t> NOSE AND A ROPE THAT THEY HELD </a:t>
            </a:r>
            <a:r>
              <a:rPr lang="en-GB" dirty="0" err="1" smtClean="0">
                <a:latin typeface="Algerian" panose="04020705040A02060702" pitchFamily="82" charset="0"/>
              </a:rPr>
              <a:t>ONto</a:t>
            </a:r>
            <a:r>
              <a:rPr lang="en-GB" dirty="0" smtClean="0">
                <a:solidFill>
                  <a:srgbClr val="00B050"/>
                </a:solidFill>
                <a:latin typeface="Algerian" panose="04020705040A02060702" pitchFamily="82" charset="0"/>
              </a:rPr>
              <a:t>.</a:t>
            </a:r>
            <a:r>
              <a:rPr lang="en-GB" dirty="0" smtClean="0">
                <a:latin typeface="Algerian" panose="04020705040A02060702" pitchFamily="82" charset="0"/>
              </a:rPr>
              <a:t> WITH THEM, THEY CARRIED A BASKET WHERE THEY PUT THE OYSTER IN</a:t>
            </a:r>
            <a:r>
              <a:rPr lang="en-GB" dirty="0" smtClean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  <a:latin typeface="Algerian" panose="04020705040A02060702" pitchFamily="82" charset="0"/>
              </a:rPr>
              <a:t>WHAT  THEY  WORE</a:t>
            </a:r>
            <a:endParaRPr lang="en-GB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960" y="3067988"/>
            <a:ext cx="417646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82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Algerian" panose="04020705040A02060702" pitchFamily="82" charset="0"/>
              </a:rPr>
              <a:t>OARMEN WERE THE PEOPLE THAT CONTROLLED THE BOAT WITH OARS</a:t>
            </a:r>
            <a:r>
              <a:rPr lang="en-GB" dirty="0" smtClean="0">
                <a:solidFill>
                  <a:srgbClr val="00B050"/>
                </a:solidFill>
                <a:latin typeface="Algerian" panose="04020705040A02060702" pitchFamily="82" charset="0"/>
              </a:rPr>
              <a:t>. </a:t>
            </a:r>
            <a:r>
              <a:rPr lang="en-GB" dirty="0" smtClean="0">
                <a:latin typeface="Algerian" panose="04020705040A02060702" pitchFamily="82" charset="0"/>
              </a:rPr>
              <a:t>Their ORDERS WERE DEMANDED BY THE NAKHUDA</a:t>
            </a:r>
            <a:r>
              <a:rPr lang="en-GB" dirty="0" smtClean="0">
                <a:solidFill>
                  <a:srgbClr val="00B050"/>
                </a:solidFill>
                <a:latin typeface="Algerian" panose="04020705040A02060702" pitchFamily="82" charset="0"/>
              </a:rPr>
              <a:t>. </a:t>
            </a:r>
            <a:r>
              <a:rPr lang="en-GB" dirty="0" smtClean="0">
                <a:latin typeface="Algerian" panose="04020705040A02060702" pitchFamily="82" charset="0"/>
              </a:rPr>
              <a:t>OARSMEN WEREN’T PAYED much</a:t>
            </a:r>
            <a:r>
              <a:rPr lang="en-GB" dirty="0" smtClean="0">
                <a:solidFill>
                  <a:srgbClr val="00B050"/>
                </a:solidFill>
                <a:latin typeface="Algerian" panose="04020705040A02060702" pitchFamily="82" charset="0"/>
              </a:rPr>
              <a:t>.</a:t>
            </a:r>
            <a:endParaRPr lang="en-GB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  <a:latin typeface="Algerian" panose="04020705040A02060702" pitchFamily="82" charset="0"/>
              </a:rPr>
              <a:t>OARSMEN</a:t>
            </a:r>
            <a:endParaRPr lang="en-GB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96952"/>
            <a:ext cx="424847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51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Algerian" panose="04020705040A02060702" pitchFamily="82" charset="0"/>
              </a:rPr>
              <a:t>PEARL DIVING TOOK PLACE IN THE MIDDLE EAST</a:t>
            </a:r>
            <a:r>
              <a:rPr lang="en-GB" dirty="0" smtClean="0">
                <a:solidFill>
                  <a:srgbClr val="00B050"/>
                </a:solidFill>
                <a:latin typeface="Algerian" panose="04020705040A02060702" pitchFamily="82" charset="0"/>
              </a:rPr>
              <a:t>.</a:t>
            </a:r>
            <a:r>
              <a:rPr lang="en-GB" dirty="0" smtClean="0">
                <a:latin typeface="Algerian" panose="04020705040A02060702" pitchFamily="82" charset="0"/>
              </a:rPr>
              <a:t> IT WAS SET ON THE COAST OF A COUNTRY IN THE MIDDLE EAST</a:t>
            </a:r>
            <a:r>
              <a:rPr lang="en-GB" dirty="0">
                <a:solidFill>
                  <a:srgbClr val="00B050"/>
                </a:solidFill>
                <a:latin typeface="Algerian" panose="04020705040A02060702" pitchFamily="82" charset="0"/>
              </a:rPr>
              <a:t> </a:t>
            </a:r>
            <a:r>
              <a:rPr lang="en-GB" dirty="0" smtClean="0">
                <a:solidFill>
                  <a:srgbClr val="00B050"/>
                </a:solidFill>
                <a:latin typeface="Algerian" panose="04020705040A02060702" pitchFamily="82" charset="0"/>
              </a:rPr>
              <a:t>(</a:t>
            </a:r>
            <a:r>
              <a:rPr lang="en-GB" dirty="0" err="1" smtClean="0">
                <a:solidFill>
                  <a:srgbClr val="00B050"/>
                </a:solidFill>
                <a:latin typeface="Algerian" panose="04020705040A02060702" pitchFamily="82" charset="0"/>
              </a:rPr>
              <a:t>bahrain</a:t>
            </a:r>
            <a:r>
              <a:rPr lang="en-GB" dirty="0" smtClean="0">
                <a:solidFill>
                  <a:srgbClr val="00B050"/>
                </a:solidFill>
                <a:latin typeface="Algerian" panose="04020705040A02060702" pitchFamily="82" charset="0"/>
              </a:rPr>
              <a:t>) </a:t>
            </a:r>
            <a:endParaRPr lang="en-GB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Algerian" panose="04020705040A02060702" pitchFamily="82" charset="0"/>
              </a:rPr>
              <a:t>Where to do it</a:t>
            </a:r>
            <a:endParaRPr lang="en-GB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756084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27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Algerian" panose="04020705040A02060702" pitchFamily="82" charset="0"/>
              </a:rPr>
              <a:t>PEOPLE ON THE BOAT ATE FISH AND DRANK COFFEE</a:t>
            </a:r>
            <a:r>
              <a:rPr lang="en-GB" dirty="0" smtClean="0">
                <a:solidFill>
                  <a:srgbClr val="00B050"/>
                </a:solidFill>
              </a:rPr>
              <a:t>.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  <a:latin typeface="Algerian" panose="04020705040A02060702" pitchFamily="82" charset="0"/>
              </a:rPr>
              <a:t>WHAT THEY ATE </a:t>
            </a:r>
            <a:endParaRPr lang="en-GB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81" y="2564904"/>
            <a:ext cx="410445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64905"/>
            <a:ext cx="3456384" cy="183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68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154</TotalTime>
  <Words>241</Words>
  <Application>Microsoft Office PowerPoint</Application>
  <PresentationFormat>On-screen Show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BlackTie</vt:lpstr>
      <vt:lpstr>The daily life of a pearldiver</vt:lpstr>
      <vt:lpstr>The work of Saeed </vt:lpstr>
      <vt:lpstr>PEARLS</vt:lpstr>
      <vt:lpstr>sambuk</vt:lpstr>
      <vt:lpstr>OYSTERS</vt:lpstr>
      <vt:lpstr>WHAT  THEY  WORE</vt:lpstr>
      <vt:lpstr>OARSMEN</vt:lpstr>
      <vt:lpstr>Where to do it</vt:lpstr>
      <vt:lpstr>WHAT THEY ATE </vt:lpstr>
      <vt:lpstr>THANKS FOR WATCHING</vt:lpstr>
    </vt:vector>
  </TitlesOfParts>
  <Company>Monkfield Park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daily life of a pearldiver</dc:title>
  <dc:creator>Intake Year 2010</dc:creator>
  <cp:lastModifiedBy>Sarah Jarman</cp:lastModifiedBy>
  <cp:revision>12</cp:revision>
  <dcterms:created xsi:type="dcterms:W3CDTF">2016-03-01T10:27:52Z</dcterms:created>
  <dcterms:modified xsi:type="dcterms:W3CDTF">2016-03-09T14:57:32Z</dcterms:modified>
</cp:coreProperties>
</file>