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7" r:id="rId2"/>
    <p:sldId id="275" r:id="rId3"/>
    <p:sldId id="272" r:id="rId4"/>
  </p:sldIdLst>
  <p:sldSz cx="12192000" cy="6858000"/>
  <p:notesSz cx="6797675" cy="99282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matic SC" panose="020B0604020202020204" charset="-79"/>
      <p:regular r:id="rId10"/>
      <p:bold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CC66FF"/>
    <a:srgbClr val="E1FFFF"/>
    <a:srgbClr val="FFEFFF"/>
    <a:srgbClr val="E6E5F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DE5F-DF04-4F27-A344-93FB2E432C72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44C5-FA99-4680-9B86-B28965A5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7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6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5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9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2F32-7798-4564-8282-CAE11DB41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FADDA-4B94-4A2E-88D3-B6613E9E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9993-D5C4-4B50-B5A5-730EB64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0A0B-5D12-454A-BA41-C1BF4AAF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65155-854B-4718-BE7A-D5248F34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4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1855-7101-46C1-9608-C11FD928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F746A-1AB9-44D6-91C2-4E1D3687A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E011-5903-490B-A6BB-4B76497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082B-37B0-4E5A-9D06-029444C7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AA1B-FE0D-4371-B5E5-C3DF0BD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D34B2-98C7-49C8-89D4-2CFFA928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B59C2-E893-4D04-BE77-20443A924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D4FD-8342-49A1-8FF9-E2EB2145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38CE-C8C9-4860-8A69-E940531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D7DD-8F41-4D1D-9D69-BF631CEA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E126-D9F1-414E-A524-ABCDBD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B3AB-A0C1-476D-A37A-35CFFDD1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2B75-FE02-4D01-BAAE-DA345F5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2088-0B61-49AD-8AEF-34A45B4A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F0FC-BDDB-4AE2-A261-3FC1925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398B-46A2-4C16-8E6B-3FCAD4E6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62F7-FA5F-4E83-9E1A-482AE265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2D0-13FB-4D1F-834C-C4E5B5C9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A6C8-0BB6-4E19-A634-62B3449D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1B6A6-140B-4F75-8410-CE1F5EBD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127A-B3F6-45DF-B6A9-93108D44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7FE-B6C1-4774-BFC8-D389935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26C5-36C2-409F-B5D1-6422B0F02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E25DC-CAE7-4F04-9FB3-9AC4078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6E613-CFD3-4890-B8D3-320F5168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7CA2-861E-4933-A1AD-07BBE31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D187-1F7F-4953-BE9D-AB85015A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9CF6E-BAB7-464D-8A88-2314BC18E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F2B6E-D889-4256-B447-2C5B5E8CD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A75A-DDDC-489C-917E-3349A7388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D1E8-501E-44B9-BF08-9A5F01F9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7424F-EADF-428D-A783-A628D2E6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5C68-FA0E-4128-B07C-54C96E2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496B9-4598-4794-9016-8BDFC6BA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3793-06C6-4B90-ABCF-779B1740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8F566-D2E1-4886-B215-095A4D19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0A379-04BE-4DC4-ABFC-A59A8BFB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CCF29-89B7-40E4-B623-82A21A3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2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CE185-F1AC-41D0-BF69-66ADCC0C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6861C-BBFA-473E-83CD-C2233D59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C15F4-34EC-47C8-913F-6039A82C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7E3-D5BE-484A-BD27-CA1374AB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664-8C45-4A31-9788-2451EFAD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2003-15C2-4980-A916-9ABD2CE4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4548-D2BF-40DD-BA45-E212ACD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64E1-94CC-42BD-8D0C-1CC02C56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CDF1-17F6-4A79-9851-851A95D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3B49-50C4-4073-BA14-A1326DC5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7FDE0-B490-49A2-B142-ED137E884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06A47-D125-47BC-A712-F4BDEAC2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8B02-0071-49C3-9832-BEC185F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4F1B-2ED6-4021-9074-0CDAC1C1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8865-2331-42D4-9583-FC687C7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298A6-0EC2-43B7-AB67-33EA504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D6075-F7C7-4CA2-874F-9183FC42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6367-BED6-41DC-89F6-C2AB3128A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5D41-4AB0-4312-A420-B20A1BDF5A76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189D-DEFD-4D06-83E8-FAE7203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245F4-DE9A-4E43-879E-EAABD86BA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22-23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60438"/>
              </p:ext>
            </p:extLst>
          </p:nvPr>
        </p:nvGraphicFramePr>
        <p:xfrm>
          <a:off x="133491" y="595721"/>
          <a:ext cx="11925017" cy="589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9735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13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  <a:p>
                      <a:pPr algn="ctr"/>
                      <a:endParaRPr lang="en-US" sz="16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NB: </a:t>
                      </a:r>
                      <a:r>
                        <a:rPr lang="en-US" sz="1600" b="1" i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These themes may be adapted at various points to allow for children’s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All About me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In/Getting to know each other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Self Portraits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Being kind /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staying safe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Fire Drill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Routines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and Rules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Autumn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Witches Cave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Fireworks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Diwali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Fun!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Rhyming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Rhythm in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Restaurant role play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Signs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Spring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Shrove Tuesday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World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 Day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Bird watching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Mother’s Day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Life cycles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Minibeasts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Baby animals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Garden Centre role play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Vets role play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Eid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Fitr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Moving 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Transitions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Self-Portraits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Father’s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Keeping healthy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Doctor’s role play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Hairdressers role 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1563189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experiences</a:t>
                      </a:r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 Walks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Father Christmas Visit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Song Time for Parents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Dinner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Party</a:t>
                      </a:r>
                    </a:p>
                    <a:p>
                      <a:pPr algn="ctr"/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the Snow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(weather permitting!)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 as a Book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Character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Walks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 Hunt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caterpillars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a bean plant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cress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Tasting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Visits to School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Leaver’s Celebration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1712735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 vocabulary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Author,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illustrator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Autumn, shrivel, crunchy,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crispy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 bubble, thinking bubble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Gigantic,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enormous, huge, colossal, tiny, miniscule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Book ‘blurb’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Spring, flower, leaf, stem, petal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blossom, bud, shrivelled,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hatch, chick, beak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Sides, corners, straight, curved, solid</a:t>
                      </a:r>
                      <a:r>
                        <a:rPr lang="en-GB" sz="1200" baseline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flat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Coccon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, chrysalis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Tadpole, frog spawn 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Lamb, piglet, foal, calf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Root, shoot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82508" y="385969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2" y="456443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51539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7150" y="515398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043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9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22-23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25152"/>
              </p:ext>
            </p:extLst>
          </p:nvPr>
        </p:nvGraphicFramePr>
        <p:xfrm>
          <a:off x="133491" y="595721"/>
          <a:ext cx="11925017" cy="586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2347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All About 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Moving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21374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High</a:t>
                      </a:r>
                      <a:r>
                        <a:rPr lang="en-US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quality </a:t>
                      </a:r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Texts</a:t>
                      </a: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Are All Different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It’s Okay to Be Different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The Colour Monster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The 3 Little Pigs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Peace at Last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Whatever Next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Dear Zoo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Room on the Broom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 and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 Eggs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Santa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Nativity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Hairy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McClary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Eggs and Ham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Where’s My Teddy?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Duck in a Truck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Forget the Bacon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Goldilocks and the 3 Bears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Wolfs 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Owl Babies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Dora’s Eggs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Peely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Guess How Much I Love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You?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Mum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Fantastic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Hungry Caterpillar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Busy Spider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Tadpoles Promise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Cycles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Titch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Seed in Need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Enormous Turnip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 Duck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Handa’s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Surprise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Gumpy’s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Tiger Who Came to Tea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Granny went to Market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Dad is Brilliant</a:t>
                      </a:r>
                      <a:endParaRPr lang="en-GB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Little Red Hen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Ruby’s Worry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5237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Core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nursery Rhymes</a:t>
                      </a:r>
                    </a:p>
                    <a:p>
                      <a:pPr algn="ctr"/>
                      <a:endParaRPr lang="en-US" sz="2000" b="1" baseline="0" dirty="0" smtClean="0">
                        <a:solidFill>
                          <a:schemeClr val="dk1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&amp;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Other songs</a:t>
                      </a: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‘Twinkle, Twinkle’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‘Baa,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Baa Black Sheep’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‘Days of the Week’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‘Hello Everyone, How are You?’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‘You Sing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 Song’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‘Every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Colour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Under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the Sun’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‘Here We Go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Looby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Loo’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‘Humpty Dumpty’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‘Hey Diddle,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Diddle’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Leaves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‘Pop, Pop, Pop!”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Fireworks’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‘Diwali’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‘Here We Go Round the Mulberry Bush’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 songs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‘Twinkle, Twinkle’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‘Mary Had a Little Lamb’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‘Hickory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Dickory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Dock’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‘Then There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Were 3 Cats’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GB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Willaby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Wallaby’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‘I Know an Old Lady’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‘Chinese New Year is Here Again’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‘Shake Your Sillies Out’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‘Baa, Baa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Black Sheep’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‘Little Bo Peep’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‘Mary,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Mary Quite Contrary’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‘Daffodil’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‘Chick, Chick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Chicken’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‘The Number Shape Song’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‘Ring a Ring of Roses’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‘Humpty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Dumpty’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‘Wind the Bobbin Up’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‘12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345, Once I Caught a Fish Alive’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‘There’s a Tiny Caterpillar’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‘Butterfly, Egg…’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Friendly Frogs’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‘Dig a Patch of Garden’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‘Hokey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Cokey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‘Hey Diddle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Diddle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‘Jack and Jill’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‘Little Miss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Muffet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‘Mr Sun’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Sun Has Got His Hat On’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 Scrubbing Song’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Sticky Lollipops’</a:t>
                      </a:r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68" y="509116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676273" y="358566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9" y="439301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471764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627" y="471764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6991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2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22-23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79218"/>
              </p:ext>
            </p:extLst>
          </p:nvPr>
        </p:nvGraphicFramePr>
        <p:xfrm>
          <a:off x="133491" y="586080"/>
          <a:ext cx="11925017" cy="599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9748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2635513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Read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Write </a:t>
                      </a:r>
                      <a:r>
                        <a:rPr lang="en-GB" sz="2400" b="1" baseline="0" dirty="0" err="1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Inc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Direct Teaching</a:t>
                      </a:r>
                    </a:p>
                    <a:p>
                      <a:pPr algn="ctr"/>
                      <a:endParaRPr lang="en-GB" sz="2400" b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With opportunities to consolidate within the continuous provision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 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behaviours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Stories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Rhymes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Language Development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 Write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pictures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Turn, Your Turn’</a:t>
                      </a:r>
                    </a:p>
                    <a:p>
                      <a:pPr algn="ctr"/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Sounds in the environment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Musical sounds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‘Bouncy sounds’ and ‘stretchy sounds’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cards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Says…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‘Bouncy sounds’ and ‘stretchy sounds’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Spy…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Silly Soup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Basket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Sam, Sam…..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sounds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Consolidation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appropriate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 Write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pictures to corresponding letters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writing together – CVCs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sounds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Consolidation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appropriate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 Write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pictures to corresponding letters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writing together – CVCs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756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Maths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Direct Teaching </a:t>
                      </a: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With</a:t>
                      </a:r>
                      <a:r>
                        <a:rPr lang="en-GB" sz="1400" b="1" baseline="0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opportunities to consolidate within the continuous provision</a:t>
                      </a:r>
                      <a:endParaRPr lang="en-GB" sz="14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behaviours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Number rhymes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Match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Sort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 2 groups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objects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Same/Equal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More/Fewer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u="sng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Subitise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different ways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2d/3d shapes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Mathematical language: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‘sides’, ‘corners’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‘straight’, ‘curved’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Pattern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Light &amp; Dark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</a:t>
                      </a:r>
                      <a:r>
                        <a:rPr lang="en-GB" sz="105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9 &amp;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1-5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Count</a:t>
                      </a: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Subitise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Represent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 different ways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more/1 less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Light &amp; Dark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Spatial awareness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Positional language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mass, capacity and length 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Growing 678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4" y="55915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16008" y="380370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88" y="448900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6" y="509800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27657" y="505605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47189" y="51910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" y="127693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11748</TotalTime>
  <Words>1038</Words>
  <Application>Microsoft Office PowerPoint</Application>
  <PresentationFormat>Widescreen</PresentationFormat>
  <Paragraphs>374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Amatic SC</vt:lpstr>
      <vt:lpstr>RM Typerighter old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Underwood (Avanti Gardens)</dc:creator>
  <cp:lastModifiedBy>Abigail Sheldon</cp:lastModifiedBy>
  <cp:revision>273</cp:revision>
  <cp:lastPrinted>2022-05-05T10:15:37Z</cp:lastPrinted>
  <dcterms:created xsi:type="dcterms:W3CDTF">2021-06-03T07:59:39Z</dcterms:created>
  <dcterms:modified xsi:type="dcterms:W3CDTF">2023-01-23T11:53:58Z</dcterms:modified>
</cp:coreProperties>
</file>