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1" r:id="rId5"/>
  </p:sldMasterIdLst>
  <p:notesMasterIdLst>
    <p:notesMasterId r:id="rId16"/>
  </p:notesMasterIdLst>
  <p:handoutMasterIdLst>
    <p:handoutMasterId r:id="rId17"/>
  </p:handoutMasterIdLst>
  <p:sldIdLst>
    <p:sldId id="276" r:id="rId6"/>
    <p:sldId id="278" r:id="rId7"/>
    <p:sldId id="281" r:id="rId8"/>
    <p:sldId id="283" r:id="rId9"/>
    <p:sldId id="284" r:id="rId10"/>
    <p:sldId id="285" r:id="rId11"/>
    <p:sldId id="286" r:id="rId12"/>
    <p:sldId id="289" r:id="rId13"/>
    <p:sldId id="29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/>
  <p:cmAuthor id="2" name="Sutton-Reid, Sam" initials="SS" lastIdx="8" clrIdx="1">
    <p:extLst>
      <p:ext uri="{19B8F6BF-5375-455C-9EA6-DF929625EA0E}">
        <p15:presenceInfo xmlns:p15="http://schemas.microsoft.com/office/powerpoint/2012/main" userId="S::sam.suttonreid@pearson.com::917d7e4c-1a84-43f9-9676-5f5ae6dde0b1" providerId="AD"/>
      </p:ext>
    </p:extLst>
  </p:cmAuthor>
  <p:cmAuthor id="3" name="Goodlad, Colin" initials="GC" lastIdx="4" clrIdx="2">
    <p:extLst>
      <p:ext uri="{19B8F6BF-5375-455C-9EA6-DF929625EA0E}">
        <p15:presenceInfo xmlns:p15="http://schemas.microsoft.com/office/powerpoint/2012/main" userId="S::colin.goodlad@pearson.com::88c99c87-7ea3-48b1-a27b-850e5139fde8" providerId="AD"/>
      </p:ext>
    </p:extLst>
  </p:cmAuthor>
  <p:cmAuthor id="4" name="Hunt, Fiona" initials="HF" lastIdx="2" clrIdx="3">
    <p:extLst>
      <p:ext uri="{19B8F6BF-5375-455C-9EA6-DF929625EA0E}">
        <p15:presenceInfo xmlns:p15="http://schemas.microsoft.com/office/powerpoint/2012/main" userId="S::fiona.hunt@pearson.com::98d66478-0891-4b9d-aa14-8c6d2049cc27" providerId="AD"/>
      </p:ext>
    </p:extLst>
  </p:cmAuthor>
  <p:cmAuthor id="5" name="Haworth, Rebecca" initials="HR" lastIdx="6" clrIdx="4">
    <p:extLst>
      <p:ext uri="{19B8F6BF-5375-455C-9EA6-DF929625EA0E}">
        <p15:presenceInfo xmlns:p15="http://schemas.microsoft.com/office/powerpoint/2012/main" userId="S::rebecca.haworth@pearson.com::8bcf356a-2385-4e8c-833a-4577849a545f" providerId="AD"/>
      </p:ext>
    </p:extLst>
  </p:cmAuthor>
  <p:cmAuthor id="6" name="Cannon, Marie-Claire" initials="CM" lastIdx="4" clrIdx="5">
    <p:extLst>
      <p:ext uri="{19B8F6BF-5375-455C-9EA6-DF929625EA0E}">
        <p15:presenceInfo xmlns:p15="http://schemas.microsoft.com/office/powerpoint/2012/main" userId="S::marie-claire.cannon@pearson.com::c50a347d-6428-45ae-995d-03d23314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4EAE4"/>
    <a:srgbClr val="504D49"/>
    <a:srgbClr val="505759"/>
    <a:srgbClr val="03873A"/>
    <a:srgbClr val="005A70"/>
    <a:srgbClr val="BBBBBB"/>
    <a:srgbClr val="000000"/>
    <a:srgbClr val="003057"/>
    <a:srgbClr val="D3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BFF21-C8A7-5FA6-6116-1D16ED40CC1E}" v="323" dt="2020-06-17T15:52:40.294"/>
    <p1510:client id="{22F8DC5C-2592-0CA2-C7EA-C0E87E5A9DF8}" v="323" dt="2020-06-17T14:09:49.298"/>
    <p1510:client id="{3EB18152-EA0D-4DD5-A9F6-2CF822B24D4B}" v="69" dt="2020-06-17T15:51:54.728"/>
    <p1510:client id="{4627DB2C-D762-474D-87EE-422F54A37828}" v="40" dt="2020-06-18T08:51:44.990"/>
    <p1510:client id="{5061D7C4-B227-BE95-4558-B23891A1D695}" v="832" dt="2020-06-17T10:15:25.315"/>
    <p1510:client id="{61B1699F-A2F7-C175-CCB7-01B6A95CC53A}" v="1" dt="2020-06-17T16:10:39.409"/>
    <p1510:client id="{644BEA17-B504-A287-2B18-74BE2CDD7C2A}" v="31" dt="2020-07-06T09:15:38.442"/>
    <p1510:client id="{678456ED-0B39-4465-89FB-297F2D0A9D68}" v="147" dt="2020-06-18T08:53:56.259"/>
    <p1510:client id="{6839FF9D-4BF0-3AD3-1651-38B1E5622C03}" v="312" dt="2020-06-18T07:20:33.550"/>
    <p1510:client id="{6EF2C9BE-5872-95E2-89A7-C6773CB03F5B}" v="3473" dt="2020-06-17T12:58:04.692"/>
    <p1510:client id="{9A98B2C4-52CA-1BB1-70FF-500C516E5385}" v="13" dt="2020-06-17T10:32:50.720"/>
    <p1510:client id="{AAAD8B3C-7F1D-4576-95CA-B552D5DF2676}" v="110" dt="2020-06-17T13:38:57.098"/>
    <p1510:client id="{C591E108-8845-410F-B372-8A205E7FE601}" v="81" dt="2020-06-17T16:13:21.502"/>
    <p1510:client id="{D0BDDABC-0136-4F13-87FE-F16143EE5DCA}" v="79" dt="2020-06-17T09:33:00.220"/>
    <p1510:client id="{DEC983E0-68D6-42DB-A6AB-C7B322BC2CAB}" v="8" vWet="10" dt="2020-06-17T16:11:39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24" y="84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non, Marie-Claire" userId="S::marie-claire.cannon@pearson.com::c50a347d-6428-45ae-995d-03d233141832" providerId="AD" clId="Web-{37A2FCD3-AB77-50C7-CF3E-F7F0C565C1BD}"/>
    <pc:docChg chg="addSld modSld">
      <pc:chgData name="Cannon, Marie-Claire" userId="S::marie-claire.cannon@pearson.com::c50a347d-6428-45ae-995d-03d233141832" providerId="AD" clId="Web-{37A2FCD3-AB77-50C7-CF3E-F7F0C565C1BD}" dt="2020-06-16T11:33:12.116" v="417" actId="20577"/>
      <pc:docMkLst>
        <pc:docMk/>
      </pc:docMkLst>
      <pc:sldChg chg="addSp modSp">
        <pc:chgData name="Cannon, Marie-Claire" userId="S::marie-claire.cannon@pearson.com::c50a347d-6428-45ae-995d-03d233141832" providerId="AD" clId="Web-{37A2FCD3-AB77-50C7-CF3E-F7F0C565C1BD}" dt="2020-06-16T10:20:34.027" v="308" actId="14100"/>
        <pc:sldMkLst>
          <pc:docMk/>
          <pc:sldMk cId="1042315565" sldId="395"/>
        </pc:sldMkLst>
        <pc:spChg chg="add mod">
          <ac:chgData name="Cannon, Marie-Claire" userId="S::marie-claire.cannon@pearson.com::c50a347d-6428-45ae-995d-03d233141832" providerId="AD" clId="Web-{37A2FCD3-AB77-50C7-CF3E-F7F0C565C1BD}" dt="2020-06-16T10:20:34.027" v="308" actId="14100"/>
          <ac:spMkLst>
            <pc:docMk/>
            <pc:sldMk cId="1042315565" sldId="395"/>
            <ac:spMk id="4" creationId="{DB939021-DC4C-4ED8-89CC-FC70F902F213}"/>
          </ac:spMkLst>
        </pc:spChg>
        <pc:spChg chg="mod">
          <ac:chgData name="Cannon, Marie-Claire" userId="S::marie-claire.cannon@pearson.com::c50a347d-6428-45ae-995d-03d233141832" providerId="AD" clId="Web-{37A2FCD3-AB77-50C7-CF3E-F7F0C565C1BD}" dt="2020-06-16T10:13:38.451" v="59" actId="20577"/>
          <ac:spMkLst>
            <pc:docMk/>
            <pc:sldMk cId="1042315565" sldId="395"/>
            <ac:spMk id="13" creationId="{00000000-0000-0000-0000-000000000000}"/>
          </ac:spMkLst>
        </pc:spChg>
      </pc:sldChg>
      <pc:sldChg chg="modSp">
        <pc:chgData name="Cannon, Marie-Claire" userId="S::marie-claire.cannon@pearson.com::c50a347d-6428-45ae-995d-03d233141832" providerId="AD" clId="Web-{37A2FCD3-AB77-50C7-CF3E-F7F0C565C1BD}" dt="2020-06-16T11:31:11.881" v="407" actId="20577"/>
        <pc:sldMkLst>
          <pc:docMk/>
          <pc:sldMk cId="358584352" sldId="396"/>
        </pc:sldMkLst>
        <pc:spChg chg="mod">
          <ac:chgData name="Cannon, Marie-Claire" userId="S::marie-claire.cannon@pearson.com::c50a347d-6428-45ae-995d-03d233141832" providerId="AD" clId="Web-{37A2FCD3-AB77-50C7-CF3E-F7F0C565C1BD}" dt="2020-06-16T11:31:11.881" v="407" actId="20577"/>
          <ac:spMkLst>
            <pc:docMk/>
            <pc:sldMk cId="358584352" sldId="396"/>
            <ac:spMk id="12" creationId="{00000000-0000-0000-0000-000000000000}"/>
          </ac:spMkLst>
        </pc:spChg>
        <pc:spChg chg="ord">
          <ac:chgData name="Cannon, Marie-Claire" userId="S::marie-claire.cannon@pearson.com::c50a347d-6428-45ae-995d-03d233141832" providerId="AD" clId="Web-{37A2FCD3-AB77-50C7-CF3E-F7F0C565C1BD}" dt="2020-06-16T11:29:54.427" v="390"/>
          <ac:spMkLst>
            <pc:docMk/>
            <pc:sldMk cId="358584352" sldId="396"/>
            <ac:spMk id="20" creationId="{00000000-0000-0000-0000-000000000000}"/>
          </ac:spMkLst>
        </pc:spChg>
      </pc:sldChg>
      <pc:sldChg chg="modSp">
        <pc:chgData name="Cannon, Marie-Claire" userId="S::marie-claire.cannon@pearson.com::c50a347d-6428-45ae-995d-03d233141832" providerId="AD" clId="Web-{37A2FCD3-AB77-50C7-CF3E-F7F0C565C1BD}" dt="2020-06-16T10:25:11.327" v="389" actId="20577"/>
        <pc:sldMkLst>
          <pc:docMk/>
          <pc:sldMk cId="2708554829" sldId="406"/>
        </pc:sldMkLst>
        <pc:spChg chg="mod">
          <ac:chgData name="Cannon, Marie-Claire" userId="S::marie-claire.cannon@pearson.com::c50a347d-6428-45ae-995d-03d233141832" providerId="AD" clId="Web-{37A2FCD3-AB77-50C7-CF3E-F7F0C565C1BD}" dt="2020-06-16T10:25:11.327" v="389" actId="20577"/>
          <ac:spMkLst>
            <pc:docMk/>
            <pc:sldMk cId="2708554829" sldId="406"/>
            <ac:spMk id="2" creationId="{00000000-0000-0000-0000-000000000000}"/>
          </ac:spMkLst>
        </pc:spChg>
      </pc:sldChg>
      <pc:sldChg chg="add replId">
        <pc:chgData name="Cannon, Marie-Claire" userId="S::marie-claire.cannon@pearson.com::c50a347d-6428-45ae-995d-03d233141832" providerId="AD" clId="Web-{37A2FCD3-AB77-50C7-CF3E-F7F0C565C1BD}" dt="2020-06-16T11:32:05.600" v="410"/>
        <pc:sldMkLst>
          <pc:docMk/>
          <pc:sldMk cId="852933330" sldId="437"/>
        </pc:sldMkLst>
      </pc:sldChg>
      <pc:sldChg chg="modSp add replId">
        <pc:chgData name="Cannon, Marie-Claire" userId="S::marie-claire.cannon@pearson.com::c50a347d-6428-45ae-995d-03d233141832" providerId="AD" clId="Web-{37A2FCD3-AB77-50C7-CF3E-F7F0C565C1BD}" dt="2020-06-16T11:33:12.116" v="417" actId="20577"/>
        <pc:sldMkLst>
          <pc:docMk/>
          <pc:sldMk cId="3703609275" sldId="438"/>
        </pc:sldMkLst>
        <pc:spChg chg="mod">
          <ac:chgData name="Cannon, Marie-Claire" userId="S::marie-claire.cannon@pearson.com::c50a347d-6428-45ae-995d-03d233141832" providerId="AD" clId="Web-{37A2FCD3-AB77-50C7-CF3E-F7F0C565C1BD}" dt="2020-06-16T11:33:12.116" v="417" actId="20577"/>
          <ac:spMkLst>
            <pc:docMk/>
            <pc:sldMk cId="3703609275" sldId="438"/>
            <ac:spMk id="13" creationId="{00000000-0000-0000-0000-000000000000}"/>
          </ac:spMkLst>
        </pc:spChg>
      </pc:sldChg>
    </pc:docChg>
  </pc:docChgLst>
  <pc:docChgLst>
    <pc:chgData name="Haworth, Rebecca" userId="S::rebecca.haworth@pearson.com::8bcf356a-2385-4e8c-833a-4577849a545f" providerId="AD" clId="Web-{D0BDDABC-0136-4F13-87FE-F16143EE5DCA}"/>
    <pc:docChg chg="modSld">
      <pc:chgData name="Haworth, Rebecca" userId="S::rebecca.haworth@pearson.com::8bcf356a-2385-4e8c-833a-4577849a545f" providerId="AD" clId="Web-{D0BDDABC-0136-4F13-87FE-F16143EE5DCA}" dt="2020-06-17T09:33:00.220" v="77" actId="20577"/>
      <pc:docMkLst>
        <pc:docMk/>
      </pc:docMkLst>
      <pc:sldChg chg="modSp delCm">
        <pc:chgData name="Haworth, Rebecca" userId="S::rebecca.haworth@pearson.com::8bcf356a-2385-4e8c-833a-4577849a545f" providerId="AD" clId="Web-{D0BDDABC-0136-4F13-87FE-F16143EE5DCA}" dt="2020-06-17T09:33:00.220" v="77" actId="20577"/>
        <pc:sldMkLst>
          <pc:docMk/>
          <pc:sldMk cId="4067904026" sldId="401"/>
        </pc:sldMkLst>
        <pc:spChg chg="mod">
          <ac:chgData name="Haworth, Rebecca" userId="S::rebecca.haworth@pearson.com::8bcf356a-2385-4e8c-833a-4577849a545f" providerId="AD" clId="Web-{D0BDDABC-0136-4F13-87FE-F16143EE5DCA}" dt="2020-06-17T09:26:19.205" v="25" actId="20577"/>
          <ac:spMkLst>
            <pc:docMk/>
            <pc:sldMk cId="4067904026" sldId="401"/>
            <ac:spMk id="2" creationId="{00000000-0000-0000-0000-000000000000}"/>
          </ac:spMkLst>
        </pc:spChg>
        <pc:spChg chg="mod">
          <ac:chgData name="Haworth, Rebecca" userId="S::rebecca.haworth@pearson.com::8bcf356a-2385-4e8c-833a-4577849a545f" providerId="AD" clId="Web-{D0BDDABC-0136-4F13-87FE-F16143EE5DCA}" dt="2020-06-17T09:33:00.220" v="77" actId="20577"/>
          <ac:spMkLst>
            <pc:docMk/>
            <pc:sldMk cId="4067904026" sldId="401"/>
            <ac:spMk id="3" creationId="{00000000-0000-0000-0000-000000000000}"/>
          </ac:spMkLst>
        </pc:spChg>
        <pc:picChg chg="mod">
          <ac:chgData name="Haworth, Rebecca" userId="S::rebecca.haworth@pearson.com::8bcf356a-2385-4e8c-833a-4577849a545f" providerId="AD" clId="Web-{D0BDDABC-0136-4F13-87FE-F16143EE5DCA}" dt="2020-06-17T09:20:15.957" v="18" actId="1076"/>
          <ac:picMkLst>
            <pc:docMk/>
            <pc:sldMk cId="4067904026" sldId="401"/>
            <ac:picMk id="7" creationId="{754063C2-EAD0-48BC-AE95-C5AB964B0023}"/>
          </ac:picMkLst>
        </pc:picChg>
      </pc:sldChg>
    </pc:docChg>
  </pc:docChgLst>
  <pc:docChgLst>
    <pc:chgData name="Haworth, Rebecca" userId="S::rebecca.haworth@pearson.com::8bcf356a-2385-4e8c-833a-4577849a545f" providerId="AD" clId="Web-{3EB18152-EA0D-4DD5-A9F6-2CF822B24D4B}"/>
    <pc:docChg chg="modSld">
      <pc:chgData name="Haworth, Rebecca" userId="S::rebecca.haworth@pearson.com::8bcf356a-2385-4e8c-833a-4577849a545f" providerId="AD" clId="Web-{3EB18152-EA0D-4DD5-A9F6-2CF822B24D4B}" dt="2020-06-17T15:51:54.728" v="68" actId="20577"/>
      <pc:docMkLst>
        <pc:docMk/>
      </pc:docMkLst>
      <pc:sldChg chg="modSp">
        <pc:chgData name="Haworth, Rebecca" userId="S::rebecca.haworth@pearson.com::8bcf356a-2385-4e8c-833a-4577849a545f" providerId="AD" clId="Web-{3EB18152-EA0D-4DD5-A9F6-2CF822B24D4B}" dt="2020-06-17T15:51:54.728" v="68" actId="20577"/>
        <pc:sldMkLst>
          <pc:docMk/>
          <pc:sldMk cId="4067904026" sldId="401"/>
        </pc:sldMkLst>
        <pc:spChg chg="mod">
          <ac:chgData name="Haworth, Rebecca" userId="S::rebecca.haworth@pearson.com::8bcf356a-2385-4e8c-833a-4577849a545f" providerId="AD" clId="Web-{3EB18152-EA0D-4DD5-A9F6-2CF822B24D4B}" dt="2020-06-17T15:51:54.728" v="68" actId="20577"/>
          <ac:spMkLst>
            <pc:docMk/>
            <pc:sldMk cId="4067904026" sldId="401"/>
            <ac:spMk id="3" creationId="{00000000-0000-0000-0000-000000000000}"/>
          </ac:spMkLst>
        </pc:spChg>
      </pc:sldChg>
      <pc:sldChg chg="modSp">
        <pc:chgData name="Haworth, Rebecca" userId="S::rebecca.haworth@pearson.com::8bcf356a-2385-4e8c-833a-4577849a545f" providerId="AD" clId="Web-{3EB18152-EA0D-4DD5-A9F6-2CF822B24D4B}" dt="2020-06-17T15:43:43.855" v="5" actId="20577"/>
        <pc:sldMkLst>
          <pc:docMk/>
          <pc:sldMk cId="2708554829" sldId="406"/>
        </pc:sldMkLst>
        <pc:spChg chg="mod">
          <ac:chgData name="Haworth, Rebecca" userId="S::rebecca.haworth@pearson.com::8bcf356a-2385-4e8c-833a-4577849a545f" providerId="AD" clId="Web-{3EB18152-EA0D-4DD5-A9F6-2CF822B24D4B}" dt="2020-06-17T15:43:43.855" v="5" actId="20577"/>
          <ac:spMkLst>
            <pc:docMk/>
            <pc:sldMk cId="2708554829" sldId="406"/>
            <ac:spMk id="2" creationId="{00000000-0000-0000-0000-000000000000}"/>
          </ac:spMkLst>
        </pc:spChg>
      </pc:sldChg>
    </pc:docChg>
  </pc:docChgLst>
  <pc:docChgLst>
    <pc:chgData name="Sutton-Reid, Sam" userId="S::sam.suttonreid@pearson.com::917d7e4c-1a84-43f9-9676-5f5ae6dde0b1" providerId="AD" clId="Web-{9A98B2C4-52CA-1BB1-70FF-500C516E5385}"/>
    <pc:docChg chg="modSld">
      <pc:chgData name="Sutton-Reid, Sam" userId="S::sam.suttonreid@pearson.com::917d7e4c-1a84-43f9-9676-5f5ae6dde0b1" providerId="AD" clId="Web-{9A98B2C4-52CA-1BB1-70FF-500C516E5385}" dt="2020-06-17T10:32:50.720" v="12"/>
      <pc:docMkLst>
        <pc:docMk/>
      </pc:docMkLst>
      <pc:sldChg chg="modSp">
        <pc:chgData name="Sutton-Reid, Sam" userId="S::sam.suttonreid@pearson.com::917d7e4c-1a84-43f9-9676-5f5ae6dde0b1" providerId="AD" clId="Web-{9A98B2C4-52CA-1BB1-70FF-500C516E5385}" dt="2020-06-17T10:29:12.517" v="10" actId="20577"/>
        <pc:sldMkLst>
          <pc:docMk/>
          <pc:sldMk cId="4067904026" sldId="401"/>
        </pc:sldMkLst>
        <pc:spChg chg="mod">
          <ac:chgData name="Sutton-Reid, Sam" userId="S::sam.suttonreid@pearson.com::917d7e4c-1a84-43f9-9676-5f5ae6dde0b1" providerId="AD" clId="Web-{9A98B2C4-52CA-1BB1-70FF-500C516E5385}" dt="2020-06-17T10:29:12.517" v="10" actId="20577"/>
          <ac:spMkLst>
            <pc:docMk/>
            <pc:sldMk cId="4067904026" sldId="401"/>
            <ac:spMk id="3" creationId="{00000000-0000-0000-0000-000000000000}"/>
          </ac:spMkLst>
        </pc:spChg>
      </pc:sldChg>
      <pc:sldChg chg="delCm">
        <pc:chgData name="Sutton-Reid, Sam" userId="S::sam.suttonreid@pearson.com::917d7e4c-1a84-43f9-9676-5f5ae6dde0b1" providerId="AD" clId="Web-{9A98B2C4-52CA-1BB1-70FF-500C516E5385}" dt="2020-06-17T10:29:43.877" v="11"/>
        <pc:sldMkLst>
          <pc:docMk/>
          <pc:sldMk cId="3388039986" sldId="431"/>
        </pc:sldMkLst>
      </pc:sldChg>
      <pc:sldChg chg="delCm">
        <pc:chgData name="Sutton-Reid, Sam" userId="S::sam.suttonreid@pearson.com::917d7e4c-1a84-43f9-9676-5f5ae6dde0b1" providerId="AD" clId="Web-{9A98B2C4-52CA-1BB1-70FF-500C516E5385}" dt="2020-06-17T10:32:50.720" v="12"/>
        <pc:sldMkLst>
          <pc:docMk/>
          <pc:sldMk cId="40420445" sldId="436"/>
        </pc:sldMkLst>
      </pc:sldChg>
    </pc:docChg>
  </pc:docChgLst>
  <pc:docChgLst>
    <pc:chgData name="Cannon, Marie-Claire" userId="S::marie-claire.cannon@pearson.com::c50a347d-6428-45ae-995d-03d233141832" providerId="AD" clId="Web-{1E8BFF21-C8A7-5FA6-6116-1D16ED40CC1E}"/>
    <pc:docChg chg="modSld">
      <pc:chgData name="Cannon, Marie-Claire" userId="S::marie-claire.cannon@pearson.com::c50a347d-6428-45ae-995d-03d233141832" providerId="AD" clId="Web-{1E8BFF21-C8A7-5FA6-6116-1D16ED40CC1E}" dt="2020-06-17T15:52:40.294" v="323"/>
      <pc:docMkLst>
        <pc:docMk/>
      </pc:docMkLst>
      <pc:sldChg chg="modSp addCm delCm">
        <pc:chgData name="Cannon, Marie-Claire" userId="S::marie-claire.cannon@pearson.com::c50a347d-6428-45ae-995d-03d233141832" providerId="AD" clId="Web-{1E8BFF21-C8A7-5FA6-6116-1D16ED40CC1E}" dt="2020-06-17T09:57:41.959" v="108"/>
        <pc:sldMkLst>
          <pc:docMk/>
          <pc:sldMk cId="4067904026" sldId="401"/>
        </pc:sldMkLst>
        <pc:spChg chg="mod">
          <ac:chgData name="Cannon, Marie-Claire" userId="S::marie-claire.cannon@pearson.com::c50a347d-6428-45ae-995d-03d233141832" providerId="AD" clId="Web-{1E8BFF21-C8A7-5FA6-6116-1D16ED40CC1E}" dt="2020-06-17T09:26:41.211" v="107" actId="14100"/>
          <ac:spMkLst>
            <pc:docMk/>
            <pc:sldMk cId="4067904026" sldId="401"/>
            <ac:spMk id="2" creationId="{00000000-0000-0000-0000-000000000000}"/>
          </ac:spMkLst>
        </pc:spChg>
        <pc:spChg chg="mod">
          <ac:chgData name="Cannon, Marie-Claire" userId="S::marie-claire.cannon@pearson.com::c50a347d-6428-45ae-995d-03d233141832" providerId="AD" clId="Web-{1E8BFF21-C8A7-5FA6-6116-1D16ED40CC1E}" dt="2020-06-17T09:25:59.114" v="96" actId="20577"/>
          <ac:spMkLst>
            <pc:docMk/>
            <pc:sldMk cId="4067904026" sldId="401"/>
            <ac:spMk id="3" creationId="{00000000-0000-0000-0000-000000000000}"/>
          </ac:spMkLst>
        </pc:spChg>
      </pc:sldChg>
      <pc:sldChg chg="addSp delSp modSp">
        <pc:chgData name="Cannon, Marie-Claire" userId="S::marie-claire.cannon@pearson.com::c50a347d-6428-45ae-995d-03d233141832" providerId="AD" clId="Web-{1E8BFF21-C8A7-5FA6-6116-1D16ED40CC1E}" dt="2020-06-17T15:52:40.294" v="323"/>
        <pc:sldMkLst>
          <pc:docMk/>
          <pc:sldMk cId="1773413155" sldId="409"/>
        </pc:sldMkLst>
        <pc:picChg chg="add del mod">
          <ac:chgData name="Cannon, Marie-Claire" userId="S::marie-claire.cannon@pearson.com::c50a347d-6428-45ae-995d-03d233141832" providerId="AD" clId="Web-{1E8BFF21-C8A7-5FA6-6116-1D16ED40CC1E}" dt="2020-06-17T15:52:26.731" v="321"/>
          <ac:picMkLst>
            <pc:docMk/>
            <pc:sldMk cId="1773413155" sldId="409"/>
            <ac:picMk id="3" creationId="{B746FACA-6479-49CE-B9EF-7940CAFC57CF}"/>
          </ac:picMkLst>
        </pc:picChg>
        <pc:picChg chg="add del mod">
          <ac:chgData name="Cannon, Marie-Claire" userId="S::marie-claire.cannon@pearson.com::c50a347d-6428-45ae-995d-03d233141832" providerId="AD" clId="Web-{1E8BFF21-C8A7-5FA6-6116-1D16ED40CC1E}" dt="2020-06-17T15:52:40.294" v="323"/>
          <ac:picMkLst>
            <pc:docMk/>
            <pc:sldMk cId="1773413155" sldId="409"/>
            <ac:picMk id="4" creationId="{E05F6F97-85CA-4A66-A6F8-1026370583F8}"/>
          </ac:picMkLst>
        </pc:picChg>
      </pc:sldChg>
      <pc:sldChg chg="addSp delSp modSp">
        <pc:chgData name="Cannon, Marie-Claire" userId="S::marie-claire.cannon@pearson.com::c50a347d-6428-45ae-995d-03d233141832" providerId="AD" clId="Web-{1E8BFF21-C8A7-5FA6-6116-1D16ED40CC1E}" dt="2020-06-17T14:54:06.498" v="319" actId="20577"/>
        <pc:sldMkLst>
          <pc:docMk/>
          <pc:sldMk cId="518133659" sldId="433"/>
        </pc:sldMkLst>
        <pc:spChg chg="mod">
          <ac:chgData name="Cannon, Marie-Claire" userId="S::marie-claire.cannon@pearson.com::c50a347d-6428-45ae-995d-03d233141832" providerId="AD" clId="Web-{1E8BFF21-C8A7-5FA6-6116-1D16ED40CC1E}" dt="2020-06-17T14:54:06.498" v="319" actId="20577"/>
          <ac:spMkLst>
            <pc:docMk/>
            <pc:sldMk cId="518133659" sldId="433"/>
            <ac:spMk id="2" creationId="{161B541A-ADB3-4998-A51A-D0B6872C3E90}"/>
          </ac:spMkLst>
        </pc:spChg>
        <pc:graphicFrameChg chg="add mod modGraphic">
          <ac:chgData name="Cannon, Marie-Claire" userId="S::marie-claire.cannon@pearson.com::c50a347d-6428-45ae-995d-03d233141832" providerId="AD" clId="Web-{1E8BFF21-C8A7-5FA6-6116-1D16ED40CC1E}" dt="2020-06-17T14:53:25.123" v="311" actId="14100"/>
          <ac:graphicFrameMkLst>
            <pc:docMk/>
            <pc:sldMk cId="518133659" sldId="433"/>
            <ac:graphicFrameMk id="3" creationId="{3D4AE8DB-E9C8-4BB4-B243-239AF51EFAA7}"/>
          </ac:graphicFrameMkLst>
        </pc:graphicFrameChg>
        <pc:picChg chg="del">
          <ac:chgData name="Cannon, Marie-Claire" userId="S::marie-claire.cannon@pearson.com::c50a347d-6428-45ae-995d-03d233141832" providerId="AD" clId="Web-{1E8BFF21-C8A7-5FA6-6116-1D16ED40CC1E}" dt="2020-06-17T14:49:01.165" v="109"/>
          <ac:picMkLst>
            <pc:docMk/>
            <pc:sldMk cId="518133659" sldId="433"/>
            <ac:picMk id="7" creationId="{BA18F2B7-3648-4804-95CE-0A073D91F8E4}"/>
          </ac:picMkLst>
        </pc:picChg>
      </pc:sldChg>
      <pc:sldChg chg="modSp">
        <pc:chgData name="Cannon, Marie-Claire" userId="S::marie-claire.cannon@pearson.com::c50a347d-6428-45ae-995d-03d233141832" providerId="AD" clId="Web-{1E8BFF21-C8A7-5FA6-6116-1D16ED40CC1E}" dt="2020-06-17T09:06:50.430" v="4" actId="20577"/>
        <pc:sldMkLst>
          <pc:docMk/>
          <pc:sldMk cId="3703609275" sldId="438"/>
        </pc:sldMkLst>
        <pc:spChg chg="mod">
          <ac:chgData name="Cannon, Marie-Claire" userId="S::marie-claire.cannon@pearson.com::c50a347d-6428-45ae-995d-03d233141832" providerId="AD" clId="Web-{1E8BFF21-C8A7-5FA6-6116-1D16ED40CC1E}" dt="2020-06-17T09:06:50.430" v="4" actId="20577"/>
          <ac:spMkLst>
            <pc:docMk/>
            <pc:sldMk cId="3703609275" sldId="438"/>
            <ac:spMk id="12" creationId="{3DC2F36C-0AAB-48DB-88CA-8F7A3D42BA71}"/>
          </ac:spMkLst>
        </pc:spChg>
      </pc:sldChg>
    </pc:docChg>
  </pc:docChgLst>
  <pc:docChgLst>
    <pc:chgData name="Goodlad, Colin" userId="S::colin.goodlad@pearson.com::88c99c87-7ea3-48b1-a27b-850e5139fde8" providerId="AD" clId="Web-{5061D7C4-B227-BE95-4558-B23891A1D695}"/>
    <pc:docChg chg="modSld">
      <pc:chgData name="Goodlad, Colin" userId="S::colin.goodlad@pearson.com::88c99c87-7ea3-48b1-a27b-850e5139fde8" providerId="AD" clId="Web-{5061D7C4-B227-BE95-4558-B23891A1D695}" dt="2020-06-17T10:15:25.315" v="825" actId="1076"/>
      <pc:docMkLst>
        <pc:docMk/>
      </pc:docMkLst>
      <pc:sldChg chg="modSp">
        <pc:chgData name="Goodlad, Colin" userId="S::colin.goodlad@pearson.com::88c99c87-7ea3-48b1-a27b-850e5139fde8" providerId="AD" clId="Web-{5061D7C4-B227-BE95-4558-B23891A1D695}" dt="2020-06-17T09:41:22.346" v="102"/>
        <pc:sldMkLst>
          <pc:docMk/>
          <pc:sldMk cId="3388039986" sldId="431"/>
        </pc:sldMkLst>
        <pc:graphicFrameChg chg="mod modGraphic">
          <ac:chgData name="Goodlad, Colin" userId="S::colin.goodlad@pearson.com::88c99c87-7ea3-48b1-a27b-850e5139fde8" providerId="AD" clId="Web-{5061D7C4-B227-BE95-4558-B23891A1D695}" dt="2020-06-17T09:41:22.346" v="102"/>
          <ac:graphicFrameMkLst>
            <pc:docMk/>
            <pc:sldMk cId="3388039986" sldId="431"/>
            <ac:graphicFrameMk id="8" creationId="{62A91282-1237-4845-AD18-D80448C55CEC}"/>
          </ac:graphicFrameMkLst>
        </pc:graphicFrameChg>
      </pc:sldChg>
      <pc:sldChg chg="modSp">
        <pc:chgData name="Goodlad, Colin" userId="S::colin.goodlad@pearson.com::88c99c87-7ea3-48b1-a27b-850e5139fde8" providerId="AD" clId="Web-{5061D7C4-B227-BE95-4558-B23891A1D695}" dt="2020-06-17T10:15:25.315" v="825" actId="1076"/>
        <pc:sldMkLst>
          <pc:docMk/>
          <pc:sldMk cId="1594422417" sldId="434"/>
        </pc:sldMkLst>
        <pc:graphicFrameChg chg="mod">
          <ac:chgData name="Goodlad, Colin" userId="S::colin.goodlad@pearson.com::88c99c87-7ea3-48b1-a27b-850e5139fde8" providerId="AD" clId="Web-{5061D7C4-B227-BE95-4558-B23891A1D695}" dt="2020-06-17T10:15:25.315" v="825" actId="1076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modSp">
        <pc:chgData name="Goodlad, Colin" userId="S::colin.goodlad@pearson.com::88c99c87-7ea3-48b1-a27b-850e5139fde8" providerId="AD" clId="Web-{5061D7C4-B227-BE95-4558-B23891A1D695}" dt="2020-06-17T10:14:57.784" v="822" actId="20577"/>
        <pc:sldMkLst>
          <pc:docMk/>
          <pc:sldMk cId="40420445" sldId="436"/>
        </pc:sldMkLst>
        <pc:spChg chg="mod">
          <ac:chgData name="Goodlad, Colin" userId="S::colin.goodlad@pearson.com::88c99c87-7ea3-48b1-a27b-850e5139fde8" providerId="AD" clId="Web-{5061D7C4-B227-BE95-4558-B23891A1D695}" dt="2020-06-17T10:14:57.784" v="822" actId="20577"/>
          <ac:spMkLst>
            <pc:docMk/>
            <pc:sldMk cId="40420445" sldId="436"/>
            <ac:spMk id="4" creationId="{2CE62526-C612-413F-8A02-E7AAE40EDA0D}"/>
          </ac:spMkLst>
        </pc:spChg>
      </pc:sldChg>
    </pc:docChg>
  </pc:docChgLst>
  <pc:docChgLst>
    <pc:chgData name="Cannon, Marie-Claire" userId="c50a347d-6428-45ae-995d-03d233141832" providerId="ADAL" clId="{678456ED-0B39-4465-89FB-297F2D0A9D68}"/>
    <pc:docChg chg="custSel delSld modSld">
      <pc:chgData name="Cannon, Marie-Claire" userId="c50a347d-6428-45ae-995d-03d233141832" providerId="ADAL" clId="{678456ED-0B39-4465-89FB-297F2D0A9D68}" dt="2020-06-18T08:53:56.259" v="113" actId="255"/>
      <pc:docMkLst>
        <pc:docMk/>
      </pc:docMkLst>
      <pc:sldChg chg="del">
        <pc:chgData name="Cannon, Marie-Claire" userId="c50a347d-6428-45ae-995d-03d233141832" providerId="ADAL" clId="{678456ED-0B39-4465-89FB-297F2D0A9D68}" dt="2020-06-17T16:08:47.897" v="26" actId="2696"/>
        <pc:sldMkLst>
          <pc:docMk/>
          <pc:sldMk cId="571647319" sldId="266"/>
        </pc:sldMkLst>
      </pc:sldChg>
      <pc:sldChg chg="addCm">
        <pc:chgData name="Cannon, Marie-Claire" userId="c50a347d-6428-45ae-995d-03d233141832" providerId="ADAL" clId="{678456ED-0B39-4465-89FB-297F2D0A9D68}" dt="2020-06-17T16:30:11.398" v="112" actId="1589"/>
        <pc:sldMkLst>
          <pc:docMk/>
          <pc:sldMk cId="290327841" sldId="281"/>
        </pc:sldMkLst>
      </pc:sldChg>
      <pc:sldChg chg="del">
        <pc:chgData name="Cannon, Marie-Claire" userId="c50a347d-6428-45ae-995d-03d233141832" providerId="ADAL" clId="{678456ED-0B39-4465-89FB-297F2D0A9D68}" dt="2020-06-17T16:08:47.256" v="25" actId="2696"/>
        <pc:sldMkLst>
          <pc:docMk/>
          <pc:sldMk cId="2210689196" sldId="312"/>
        </pc:sldMkLst>
      </pc:sldChg>
      <pc:sldChg chg="del">
        <pc:chgData name="Cannon, Marie-Claire" userId="c50a347d-6428-45ae-995d-03d233141832" providerId="ADAL" clId="{678456ED-0B39-4465-89FB-297F2D0A9D68}" dt="2020-06-17T16:08:46.499" v="24" actId="2696"/>
        <pc:sldMkLst>
          <pc:docMk/>
          <pc:sldMk cId="199863391" sldId="313"/>
        </pc:sldMkLst>
      </pc:sldChg>
      <pc:sldChg chg="del">
        <pc:chgData name="Cannon, Marie-Claire" userId="c50a347d-6428-45ae-995d-03d233141832" providerId="ADAL" clId="{678456ED-0B39-4465-89FB-297F2D0A9D68}" dt="2020-06-17T16:08:51.237" v="31" actId="2696"/>
        <pc:sldMkLst>
          <pc:docMk/>
          <pc:sldMk cId="1480638406" sldId="317"/>
        </pc:sldMkLst>
      </pc:sldChg>
      <pc:sldChg chg="del">
        <pc:chgData name="Cannon, Marie-Claire" userId="c50a347d-6428-45ae-995d-03d233141832" providerId="ADAL" clId="{678456ED-0B39-4465-89FB-297F2D0A9D68}" dt="2020-06-17T16:08:51.827" v="32" actId="2696"/>
        <pc:sldMkLst>
          <pc:docMk/>
          <pc:sldMk cId="4097354693" sldId="318"/>
        </pc:sldMkLst>
      </pc:sldChg>
      <pc:sldChg chg="del">
        <pc:chgData name="Cannon, Marie-Claire" userId="c50a347d-6428-45ae-995d-03d233141832" providerId="ADAL" clId="{678456ED-0B39-4465-89FB-297F2D0A9D68}" dt="2020-06-17T16:08:28.486" v="2" actId="2696"/>
        <pc:sldMkLst>
          <pc:docMk/>
          <pc:sldMk cId="3152292375" sldId="378"/>
        </pc:sldMkLst>
      </pc:sldChg>
      <pc:sldChg chg="del">
        <pc:chgData name="Cannon, Marie-Claire" userId="c50a347d-6428-45ae-995d-03d233141832" providerId="ADAL" clId="{678456ED-0B39-4465-89FB-297F2D0A9D68}" dt="2020-06-17T16:08:39.261" v="16" actId="2696"/>
        <pc:sldMkLst>
          <pc:docMk/>
          <pc:sldMk cId="1599782360" sldId="383"/>
        </pc:sldMkLst>
      </pc:sldChg>
      <pc:sldChg chg="del">
        <pc:chgData name="Cannon, Marie-Claire" userId="c50a347d-6428-45ae-995d-03d233141832" providerId="ADAL" clId="{678456ED-0B39-4465-89FB-297F2D0A9D68}" dt="2020-06-17T16:08:40.608" v="18" actId="2696"/>
        <pc:sldMkLst>
          <pc:docMk/>
          <pc:sldMk cId="2758955305" sldId="384"/>
        </pc:sldMkLst>
      </pc:sldChg>
      <pc:sldChg chg="del">
        <pc:chgData name="Cannon, Marie-Claire" userId="c50a347d-6428-45ae-995d-03d233141832" providerId="ADAL" clId="{678456ED-0B39-4465-89FB-297F2D0A9D68}" dt="2020-06-17T16:08:39.971" v="17" actId="2696"/>
        <pc:sldMkLst>
          <pc:docMk/>
          <pc:sldMk cId="2258642123" sldId="385"/>
        </pc:sldMkLst>
      </pc:sldChg>
      <pc:sldChg chg="del">
        <pc:chgData name="Cannon, Marie-Claire" userId="c50a347d-6428-45ae-995d-03d233141832" providerId="ADAL" clId="{678456ED-0B39-4465-89FB-297F2D0A9D68}" dt="2020-06-17T16:08:41.360" v="19" actId="2696"/>
        <pc:sldMkLst>
          <pc:docMk/>
          <pc:sldMk cId="2697129046" sldId="387"/>
        </pc:sldMkLst>
      </pc:sldChg>
      <pc:sldChg chg="del">
        <pc:chgData name="Cannon, Marie-Claire" userId="c50a347d-6428-45ae-995d-03d233141832" providerId="ADAL" clId="{678456ED-0B39-4465-89FB-297F2D0A9D68}" dt="2020-06-17T16:08:45.002" v="22" actId="2696"/>
        <pc:sldMkLst>
          <pc:docMk/>
          <pc:sldMk cId="2156012742" sldId="389"/>
        </pc:sldMkLst>
      </pc:sldChg>
      <pc:sldChg chg="del">
        <pc:chgData name="Cannon, Marie-Claire" userId="c50a347d-6428-45ae-995d-03d233141832" providerId="ADAL" clId="{678456ED-0B39-4465-89FB-297F2D0A9D68}" dt="2020-06-17T16:08:42.217" v="20" actId="2696"/>
        <pc:sldMkLst>
          <pc:docMk/>
          <pc:sldMk cId="14042266" sldId="390"/>
        </pc:sldMkLst>
      </pc:sldChg>
      <pc:sldChg chg="del">
        <pc:chgData name="Cannon, Marie-Claire" userId="c50a347d-6428-45ae-995d-03d233141832" providerId="ADAL" clId="{678456ED-0B39-4465-89FB-297F2D0A9D68}" dt="2020-06-17T16:08:43.650" v="21" actId="2696"/>
        <pc:sldMkLst>
          <pc:docMk/>
          <pc:sldMk cId="2715151862" sldId="391"/>
        </pc:sldMkLst>
      </pc:sldChg>
      <pc:sldChg chg="del">
        <pc:chgData name="Cannon, Marie-Claire" userId="c50a347d-6428-45ae-995d-03d233141832" providerId="ADAL" clId="{678456ED-0B39-4465-89FB-297F2D0A9D68}" dt="2020-06-17T16:08:27.192" v="1" actId="2696"/>
        <pc:sldMkLst>
          <pc:docMk/>
          <pc:sldMk cId="647485796" sldId="393"/>
        </pc:sldMkLst>
      </pc:sldChg>
      <pc:sldChg chg="del">
        <pc:chgData name="Cannon, Marie-Claire" userId="c50a347d-6428-45ae-995d-03d233141832" providerId="ADAL" clId="{678456ED-0B39-4465-89FB-297F2D0A9D68}" dt="2020-06-17T16:08:45.733" v="23" actId="2696"/>
        <pc:sldMkLst>
          <pc:docMk/>
          <pc:sldMk cId="2894960337" sldId="394"/>
        </pc:sldMkLst>
      </pc:sldChg>
      <pc:sldChg chg="del">
        <pc:chgData name="Cannon, Marie-Claire" userId="c50a347d-6428-45ae-995d-03d233141832" providerId="ADAL" clId="{678456ED-0B39-4465-89FB-297F2D0A9D68}" dt="2020-06-17T16:08:52.646" v="33" actId="2696"/>
        <pc:sldMkLst>
          <pc:docMk/>
          <pc:sldMk cId="1088993704" sldId="397"/>
        </pc:sldMkLst>
      </pc:sldChg>
      <pc:sldChg chg="del">
        <pc:chgData name="Cannon, Marie-Claire" userId="c50a347d-6428-45ae-995d-03d233141832" providerId="ADAL" clId="{678456ED-0B39-4465-89FB-297F2D0A9D68}" dt="2020-06-17T16:08:53.522" v="34" actId="2696"/>
        <pc:sldMkLst>
          <pc:docMk/>
          <pc:sldMk cId="343676778" sldId="398"/>
        </pc:sldMkLst>
      </pc:sldChg>
      <pc:sldChg chg="del">
        <pc:chgData name="Cannon, Marie-Claire" userId="c50a347d-6428-45ae-995d-03d233141832" providerId="ADAL" clId="{678456ED-0B39-4465-89FB-297F2D0A9D68}" dt="2020-06-17T16:08:57.377" v="35" actId="2696"/>
        <pc:sldMkLst>
          <pc:docMk/>
          <pc:sldMk cId="1753425465" sldId="399"/>
        </pc:sldMkLst>
      </pc:sldChg>
      <pc:sldChg chg="del">
        <pc:chgData name="Cannon, Marie-Claire" userId="c50a347d-6428-45ae-995d-03d233141832" providerId="ADAL" clId="{678456ED-0B39-4465-89FB-297F2D0A9D68}" dt="2020-06-17T16:08:59.177" v="36" actId="2696"/>
        <pc:sldMkLst>
          <pc:docMk/>
          <pc:sldMk cId="1677210710" sldId="400"/>
        </pc:sldMkLst>
      </pc:sldChg>
      <pc:sldChg chg="addSp delSp modSp">
        <pc:chgData name="Cannon, Marie-Claire" userId="c50a347d-6428-45ae-995d-03d233141832" providerId="ADAL" clId="{678456ED-0B39-4465-89FB-297F2D0A9D68}" dt="2020-06-17T16:20:07.402" v="95" actId="478"/>
        <pc:sldMkLst>
          <pc:docMk/>
          <pc:sldMk cId="4067904026" sldId="401"/>
        </pc:sldMkLst>
        <pc:spChg chg="mod">
          <ac:chgData name="Cannon, Marie-Claire" userId="c50a347d-6428-45ae-995d-03d233141832" providerId="ADAL" clId="{678456ED-0B39-4465-89FB-297F2D0A9D68}" dt="2020-06-17T16:18:55.626" v="85" actId="14100"/>
          <ac:spMkLst>
            <pc:docMk/>
            <pc:sldMk cId="4067904026" sldId="401"/>
            <ac:spMk id="3" creationId="{00000000-0000-0000-0000-000000000000}"/>
          </ac:spMkLst>
        </pc:spChg>
        <pc:spChg chg="del mod">
          <ac:chgData name="Cannon, Marie-Claire" userId="c50a347d-6428-45ae-995d-03d233141832" providerId="ADAL" clId="{678456ED-0B39-4465-89FB-297F2D0A9D68}" dt="2020-06-17T16:20:07.402" v="95" actId="478"/>
          <ac:spMkLst>
            <pc:docMk/>
            <pc:sldMk cId="4067904026" sldId="401"/>
            <ac:spMk id="5" creationId="{00000000-0000-0000-0000-000000000000}"/>
          </ac:spMkLst>
        </pc:spChg>
        <pc:picChg chg="del">
          <ac:chgData name="Cannon, Marie-Claire" userId="c50a347d-6428-45ae-995d-03d233141832" providerId="ADAL" clId="{678456ED-0B39-4465-89FB-297F2D0A9D68}" dt="2020-06-17T16:17:14.259" v="79" actId="478"/>
          <ac:picMkLst>
            <pc:docMk/>
            <pc:sldMk cId="4067904026" sldId="401"/>
            <ac:picMk id="7" creationId="{754063C2-EAD0-48BC-AE95-C5AB964B0023}"/>
          </ac:picMkLst>
        </pc:picChg>
        <pc:picChg chg="add mod ord">
          <ac:chgData name="Cannon, Marie-Claire" userId="c50a347d-6428-45ae-995d-03d233141832" providerId="ADAL" clId="{678456ED-0B39-4465-89FB-297F2D0A9D68}" dt="2020-06-17T16:19:59.124" v="93" actId="167"/>
          <ac:picMkLst>
            <pc:docMk/>
            <pc:sldMk cId="4067904026" sldId="401"/>
            <ac:picMk id="8" creationId="{8E29EC4C-8505-416F-9F06-130D319B8B61}"/>
          </ac:picMkLst>
        </pc:picChg>
        <pc:picChg chg="add del mod">
          <ac:chgData name="Cannon, Marie-Claire" userId="c50a347d-6428-45ae-995d-03d233141832" providerId="ADAL" clId="{678456ED-0B39-4465-89FB-297F2D0A9D68}" dt="2020-06-17T16:18:56.185" v="86"/>
          <ac:picMkLst>
            <pc:docMk/>
            <pc:sldMk cId="4067904026" sldId="401"/>
            <ac:picMk id="1026" creationId="{BB73F5DF-9803-48BB-8FE7-D61EEC72FF6E}"/>
          </ac:picMkLst>
        </pc:picChg>
      </pc:sldChg>
      <pc:sldChg chg="del">
        <pc:chgData name="Cannon, Marie-Claire" userId="c50a347d-6428-45ae-995d-03d233141832" providerId="ADAL" clId="{678456ED-0B39-4465-89FB-297F2D0A9D68}" dt="2020-06-17T16:08:48.451" v="27" actId="2696"/>
        <pc:sldMkLst>
          <pc:docMk/>
          <pc:sldMk cId="1394047871" sldId="402"/>
        </pc:sldMkLst>
      </pc:sldChg>
      <pc:sldChg chg="del">
        <pc:chgData name="Cannon, Marie-Claire" userId="c50a347d-6428-45ae-995d-03d233141832" providerId="ADAL" clId="{678456ED-0B39-4465-89FB-297F2D0A9D68}" dt="2020-06-17T16:08:49.212" v="28" actId="2696"/>
        <pc:sldMkLst>
          <pc:docMk/>
          <pc:sldMk cId="4208910185" sldId="403"/>
        </pc:sldMkLst>
      </pc:sldChg>
      <pc:sldChg chg="del">
        <pc:chgData name="Cannon, Marie-Claire" userId="c50a347d-6428-45ae-995d-03d233141832" providerId="ADAL" clId="{678456ED-0B39-4465-89FB-297F2D0A9D68}" dt="2020-06-17T16:08:49.882" v="29" actId="2696"/>
        <pc:sldMkLst>
          <pc:docMk/>
          <pc:sldMk cId="800163226" sldId="404"/>
        </pc:sldMkLst>
      </pc:sldChg>
      <pc:sldChg chg="del">
        <pc:chgData name="Cannon, Marie-Claire" userId="c50a347d-6428-45ae-995d-03d233141832" providerId="ADAL" clId="{678456ED-0B39-4465-89FB-297F2D0A9D68}" dt="2020-06-17T16:08:50.549" v="30" actId="2696"/>
        <pc:sldMkLst>
          <pc:docMk/>
          <pc:sldMk cId="2657366602" sldId="405"/>
        </pc:sldMkLst>
      </pc:sldChg>
      <pc:sldChg chg="del">
        <pc:chgData name="Cannon, Marie-Claire" userId="c50a347d-6428-45ae-995d-03d233141832" providerId="ADAL" clId="{678456ED-0B39-4465-89FB-297F2D0A9D68}" dt="2020-06-17T16:08:29.252" v="3" actId="2696"/>
        <pc:sldMkLst>
          <pc:docMk/>
          <pc:sldMk cId="3372187029" sldId="410"/>
        </pc:sldMkLst>
      </pc:sldChg>
      <pc:sldChg chg="del">
        <pc:chgData name="Cannon, Marie-Claire" userId="c50a347d-6428-45ae-995d-03d233141832" providerId="ADAL" clId="{678456ED-0B39-4465-89FB-297F2D0A9D68}" dt="2020-06-17T16:08:34.742" v="10" actId="2696"/>
        <pc:sldMkLst>
          <pc:docMk/>
          <pc:sldMk cId="1193447122" sldId="411"/>
        </pc:sldMkLst>
      </pc:sldChg>
      <pc:sldChg chg="del">
        <pc:chgData name="Cannon, Marie-Claire" userId="c50a347d-6428-45ae-995d-03d233141832" providerId="ADAL" clId="{678456ED-0B39-4465-89FB-297F2D0A9D68}" dt="2020-06-17T16:08:35.486" v="11" actId="2696"/>
        <pc:sldMkLst>
          <pc:docMk/>
          <pc:sldMk cId="1637925185" sldId="412"/>
        </pc:sldMkLst>
      </pc:sldChg>
      <pc:sldChg chg="del">
        <pc:chgData name="Cannon, Marie-Claire" userId="c50a347d-6428-45ae-995d-03d233141832" providerId="ADAL" clId="{678456ED-0B39-4465-89FB-297F2D0A9D68}" dt="2020-06-17T16:08:34.012" v="9" actId="2696"/>
        <pc:sldMkLst>
          <pc:docMk/>
          <pc:sldMk cId="2030616357" sldId="413"/>
        </pc:sldMkLst>
      </pc:sldChg>
      <pc:sldChg chg="del">
        <pc:chgData name="Cannon, Marie-Claire" userId="c50a347d-6428-45ae-995d-03d233141832" providerId="ADAL" clId="{678456ED-0B39-4465-89FB-297F2D0A9D68}" dt="2020-06-17T16:08:29.995" v="4" actId="2696"/>
        <pc:sldMkLst>
          <pc:docMk/>
          <pc:sldMk cId="1095483533" sldId="414"/>
        </pc:sldMkLst>
      </pc:sldChg>
      <pc:sldChg chg="del">
        <pc:chgData name="Cannon, Marie-Claire" userId="c50a347d-6428-45ae-995d-03d233141832" providerId="ADAL" clId="{678456ED-0B39-4465-89FB-297F2D0A9D68}" dt="2020-06-17T16:08:30.692" v="5" actId="2696"/>
        <pc:sldMkLst>
          <pc:docMk/>
          <pc:sldMk cId="773761811" sldId="415"/>
        </pc:sldMkLst>
      </pc:sldChg>
      <pc:sldChg chg="del">
        <pc:chgData name="Cannon, Marie-Claire" userId="c50a347d-6428-45ae-995d-03d233141832" providerId="ADAL" clId="{678456ED-0B39-4465-89FB-297F2D0A9D68}" dt="2020-06-17T16:08:31.452" v="6" actId="2696"/>
        <pc:sldMkLst>
          <pc:docMk/>
          <pc:sldMk cId="428485915" sldId="416"/>
        </pc:sldMkLst>
      </pc:sldChg>
      <pc:sldChg chg="del">
        <pc:chgData name="Cannon, Marie-Claire" userId="c50a347d-6428-45ae-995d-03d233141832" providerId="ADAL" clId="{678456ED-0B39-4465-89FB-297F2D0A9D68}" dt="2020-06-17T16:08:32.087" v="7" actId="2696"/>
        <pc:sldMkLst>
          <pc:docMk/>
          <pc:sldMk cId="1311583537" sldId="417"/>
        </pc:sldMkLst>
      </pc:sldChg>
      <pc:sldChg chg="del">
        <pc:chgData name="Cannon, Marie-Claire" userId="c50a347d-6428-45ae-995d-03d233141832" providerId="ADAL" clId="{678456ED-0B39-4465-89FB-297F2D0A9D68}" dt="2020-06-17T16:08:32.832" v="8" actId="2696"/>
        <pc:sldMkLst>
          <pc:docMk/>
          <pc:sldMk cId="1071718893" sldId="418"/>
        </pc:sldMkLst>
      </pc:sldChg>
      <pc:sldChg chg="del">
        <pc:chgData name="Cannon, Marie-Claire" userId="c50a347d-6428-45ae-995d-03d233141832" providerId="ADAL" clId="{678456ED-0B39-4465-89FB-297F2D0A9D68}" dt="2020-06-17T16:08:36.290" v="12" actId="2696"/>
        <pc:sldMkLst>
          <pc:docMk/>
          <pc:sldMk cId="1386295112" sldId="419"/>
        </pc:sldMkLst>
      </pc:sldChg>
      <pc:sldChg chg="del">
        <pc:chgData name="Cannon, Marie-Claire" userId="c50a347d-6428-45ae-995d-03d233141832" providerId="ADAL" clId="{678456ED-0B39-4465-89FB-297F2D0A9D68}" dt="2020-06-17T16:08:37.102" v="13" actId="2696"/>
        <pc:sldMkLst>
          <pc:docMk/>
          <pc:sldMk cId="183200530" sldId="420"/>
        </pc:sldMkLst>
      </pc:sldChg>
      <pc:sldChg chg="del">
        <pc:chgData name="Cannon, Marie-Claire" userId="c50a347d-6428-45ae-995d-03d233141832" providerId="ADAL" clId="{678456ED-0B39-4465-89FB-297F2D0A9D68}" dt="2020-06-17T16:08:37.885" v="14" actId="2696"/>
        <pc:sldMkLst>
          <pc:docMk/>
          <pc:sldMk cId="814833923" sldId="421"/>
        </pc:sldMkLst>
      </pc:sldChg>
      <pc:sldChg chg="del">
        <pc:chgData name="Cannon, Marie-Claire" userId="c50a347d-6428-45ae-995d-03d233141832" providerId="ADAL" clId="{678456ED-0B39-4465-89FB-297F2D0A9D68}" dt="2020-06-17T16:08:38.580" v="15" actId="2696"/>
        <pc:sldMkLst>
          <pc:docMk/>
          <pc:sldMk cId="1949264776" sldId="422"/>
        </pc:sldMkLst>
      </pc:sldChg>
      <pc:sldChg chg="modSp">
        <pc:chgData name="Cannon, Marie-Claire" userId="c50a347d-6428-45ae-995d-03d233141832" providerId="ADAL" clId="{678456ED-0B39-4465-89FB-297F2D0A9D68}" dt="2020-06-17T16:16:00.449" v="78" actId="14100"/>
        <pc:sldMkLst>
          <pc:docMk/>
          <pc:sldMk cId="2166793906" sldId="430"/>
        </pc:sldMkLst>
        <pc:picChg chg="mod">
          <ac:chgData name="Cannon, Marie-Claire" userId="c50a347d-6428-45ae-995d-03d233141832" providerId="ADAL" clId="{678456ED-0B39-4465-89FB-297F2D0A9D68}" dt="2020-06-17T16:16:00.449" v="78" actId="14100"/>
          <ac:picMkLst>
            <pc:docMk/>
            <pc:sldMk cId="2166793906" sldId="430"/>
            <ac:picMk id="5122" creationId="{60F5F4EE-EE72-4041-A9E5-464FDA037B39}"/>
          </ac:picMkLst>
        </pc:picChg>
      </pc:sldChg>
      <pc:sldChg chg="modSp modCm">
        <pc:chgData name="Cannon, Marie-Claire" userId="c50a347d-6428-45ae-995d-03d233141832" providerId="ADAL" clId="{678456ED-0B39-4465-89FB-297F2D0A9D68}" dt="2020-06-18T08:53:56.259" v="113" actId="255"/>
        <pc:sldMkLst>
          <pc:docMk/>
          <pc:sldMk cId="518133659" sldId="433"/>
        </pc:sldMkLst>
        <pc:graphicFrameChg chg="mod">
          <ac:chgData name="Cannon, Marie-Claire" userId="c50a347d-6428-45ae-995d-03d233141832" providerId="ADAL" clId="{678456ED-0B39-4465-89FB-297F2D0A9D68}" dt="2020-06-18T08:53:56.259" v="113" actId="255"/>
          <ac:graphicFrameMkLst>
            <pc:docMk/>
            <pc:sldMk cId="518133659" sldId="433"/>
            <ac:graphicFrameMk id="3" creationId="{3D4AE8DB-E9C8-4BB4-B243-239AF51EFAA7}"/>
          </ac:graphicFrameMkLst>
        </pc:graphicFrameChg>
      </pc:sldChg>
      <pc:sldChg chg="modSp">
        <pc:chgData name="Cannon, Marie-Claire" userId="c50a347d-6428-45ae-995d-03d233141832" providerId="ADAL" clId="{678456ED-0B39-4465-89FB-297F2D0A9D68}" dt="2020-06-17T16:28:50.072" v="111" actId="20577"/>
        <pc:sldMkLst>
          <pc:docMk/>
          <pc:sldMk cId="274477953" sldId="435"/>
        </pc:sldMkLst>
        <pc:spChg chg="mod">
          <ac:chgData name="Cannon, Marie-Claire" userId="c50a347d-6428-45ae-995d-03d233141832" providerId="ADAL" clId="{678456ED-0B39-4465-89FB-297F2D0A9D68}" dt="2020-06-17T16:28:50.072" v="111" actId="20577"/>
          <ac:spMkLst>
            <pc:docMk/>
            <pc:sldMk cId="274477953" sldId="435"/>
            <ac:spMk id="3" creationId="{5D8CC719-240A-4DB9-84D5-493CE276A204}"/>
          </ac:spMkLst>
        </pc:spChg>
      </pc:sldChg>
      <pc:sldChg chg="del">
        <pc:chgData name="Cannon, Marie-Claire" userId="c50a347d-6428-45ae-995d-03d233141832" providerId="ADAL" clId="{678456ED-0B39-4465-89FB-297F2D0A9D68}" dt="2020-06-17T16:08:25.982" v="0" actId="2696"/>
        <pc:sldMkLst>
          <pc:docMk/>
          <pc:sldMk cId="852933330" sldId="437"/>
        </pc:sldMkLst>
      </pc:sldChg>
      <pc:sldChg chg="modSp">
        <pc:chgData name="Cannon, Marie-Claire" userId="c50a347d-6428-45ae-995d-03d233141832" providerId="ADAL" clId="{678456ED-0B39-4465-89FB-297F2D0A9D68}" dt="2020-06-17T16:15:18.384" v="76" actId="20577"/>
        <pc:sldMkLst>
          <pc:docMk/>
          <pc:sldMk cId="939277630" sldId="440"/>
        </pc:sldMkLst>
        <pc:spChg chg="mod">
          <ac:chgData name="Cannon, Marie-Claire" userId="c50a347d-6428-45ae-995d-03d233141832" providerId="ADAL" clId="{678456ED-0B39-4465-89FB-297F2D0A9D68}" dt="2020-06-17T16:15:18.384" v="76" actId="20577"/>
          <ac:spMkLst>
            <pc:docMk/>
            <pc:sldMk cId="939277630" sldId="440"/>
            <ac:spMk id="4" creationId="{31621C4F-1BEA-4CE2-B0AD-C2D835A40B5D}"/>
          </ac:spMkLst>
        </pc:spChg>
      </pc:sldChg>
    </pc:docChg>
  </pc:docChgLst>
  <pc:docChgLst>
    <pc:chgData name="Haworth, Rebecca" userId="S::rebecca.haworth@pearson.com::8bcf356a-2385-4e8c-833a-4577849a545f" providerId="AD" clId="Web-{4627DB2C-D762-474D-87EE-422F54A37828}"/>
    <pc:docChg chg="modSld">
      <pc:chgData name="Haworth, Rebecca" userId="S::rebecca.haworth@pearson.com::8bcf356a-2385-4e8c-833a-4577849a545f" providerId="AD" clId="Web-{4627DB2C-D762-474D-87EE-422F54A37828}" dt="2020-06-18T08:51:44.990" v="39" actId="20577"/>
      <pc:docMkLst>
        <pc:docMk/>
      </pc:docMkLst>
      <pc:sldChg chg="modSp">
        <pc:chgData name="Haworth, Rebecca" userId="S::rebecca.haworth@pearson.com::8bcf356a-2385-4e8c-833a-4577849a545f" providerId="AD" clId="Web-{4627DB2C-D762-474D-87EE-422F54A37828}" dt="2020-06-18T08:51:44.990" v="39" actId="20577"/>
        <pc:sldMkLst>
          <pc:docMk/>
          <pc:sldMk cId="4067904026" sldId="401"/>
        </pc:sldMkLst>
        <pc:spChg chg="mod">
          <ac:chgData name="Haworth, Rebecca" userId="S::rebecca.haworth@pearson.com::8bcf356a-2385-4e8c-833a-4577849a545f" providerId="AD" clId="Web-{4627DB2C-D762-474D-87EE-422F54A37828}" dt="2020-06-18T08:51:44.990" v="39" actId="20577"/>
          <ac:spMkLst>
            <pc:docMk/>
            <pc:sldMk cId="4067904026" sldId="401"/>
            <ac:spMk id="3" creationId="{00000000-0000-0000-0000-000000000000}"/>
          </ac:spMkLst>
        </pc:spChg>
      </pc:sldChg>
    </pc:docChg>
  </pc:docChgLst>
  <pc:docChgLst>
    <pc:chgData name="Hunt, Fiona" userId="S::fiona.hunt@pearson.com::98d66478-0891-4b9d-aa14-8c6d2049cc27" providerId="AD" clId="Web-{22F8DC5C-2592-0CA2-C7EA-C0E87E5A9DF8}"/>
    <pc:docChg chg="delSld modSld">
      <pc:chgData name="Hunt, Fiona" userId="S::fiona.hunt@pearson.com::98d66478-0891-4b9d-aa14-8c6d2049cc27" providerId="AD" clId="Web-{22F8DC5C-2592-0CA2-C7EA-C0E87E5A9DF8}" dt="2020-06-17T14:09:49.298" v="311"/>
      <pc:docMkLst>
        <pc:docMk/>
      </pc:docMkLst>
      <pc:sldChg chg="modSp">
        <pc:chgData name="Hunt, Fiona" userId="S::fiona.hunt@pearson.com::98d66478-0891-4b9d-aa14-8c6d2049cc27" providerId="AD" clId="Web-{22F8DC5C-2592-0CA2-C7EA-C0E87E5A9DF8}" dt="2020-06-17T14:02:00.980" v="0" actId="1076"/>
        <pc:sldMkLst>
          <pc:docMk/>
          <pc:sldMk cId="4067904026" sldId="401"/>
        </pc:sldMkLst>
        <pc:picChg chg="mod">
          <ac:chgData name="Hunt, Fiona" userId="S::fiona.hunt@pearson.com::98d66478-0891-4b9d-aa14-8c6d2049cc27" providerId="AD" clId="Web-{22F8DC5C-2592-0CA2-C7EA-C0E87E5A9DF8}" dt="2020-06-17T14:02:00.980" v="0" actId="1076"/>
          <ac:picMkLst>
            <pc:docMk/>
            <pc:sldMk cId="4067904026" sldId="401"/>
            <ac:picMk id="7" creationId="{754063C2-EAD0-48BC-AE95-C5AB964B0023}"/>
          </ac:picMkLst>
        </pc:picChg>
      </pc:sldChg>
      <pc:sldChg chg="del">
        <pc:chgData name="Hunt, Fiona" userId="S::fiona.hunt@pearson.com::98d66478-0891-4b9d-aa14-8c6d2049cc27" providerId="AD" clId="Web-{22F8DC5C-2592-0CA2-C7EA-C0E87E5A9DF8}" dt="2020-06-17T14:09:49.298" v="311"/>
        <pc:sldMkLst>
          <pc:docMk/>
          <pc:sldMk cId="40420445" sldId="436"/>
        </pc:sldMkLst>
      </pc:sldChg>
      <pc:sldChg chg="modSp">
        <pc:chgData name="Hunt, Fiona" userId="S::fiona.hunt@pearson.com::98d66478-0891-4b9d-aa14-8c6d2049cc27" providerId="AD" clId="Web-{22F8DC5C-2592-0CA2-C7EA-C0E87E5A9DF8}" dt="2020-06-17T14:08:54.938" v="310"/>
        <pc:sldMkLst>
          <pc:docMk/>
          <pc:sldMk cId="908955325" sldId="439"/>
        </pc:sldMkLst>
        <pc:graphicFrameChg chg="mod modGraphic">
          <ac:chgData name="Hunt, Fiona" userId="S::fiona.hunt@pearson.com::98d66478-0891-4b9d-aa14-8c6d2049cc27" providerId="AD" clId="Web-{22F8DC5C-2592-0CA2-C7EA-C0E87E5A9DF8}" dt="2020-06-17T14:08:54.938" v="310"/>
          <ac:graphicFrameMkLst>
            <pc:docMk/>
            <pc:sldMk cId="908955325" sldId="439"/>
            <ac:graphicFrameMk id="10" creationId="{75EDA6CE-979A-4211-BB82-2C0ECB5029C6}"/>
          </ac:graphicFrameMkLst>
        </pc:graphicFrameChg>
      </pc:sldChg>
      <pc:sldChg chg="modSp">
        <pc:chgData name="Hunt, Fiona" userId="S::fiona.hunt@pearson.com::98d66478-0891-4b9d-aa14-8c6d2049cc27" providerId="AD" clId="Web-{22F8DC5C-2592-0CA2-C7EA-C0E87E5A9DF8}" dt="2020-06-17T14:06:44.311" v="227" actId="20577"/>
        <pc:sldMkLst>
          <pc:docMk/>
          <pc:sldMk cId="939277630" sldId="440"/>
        </pc:sldMkLst>
        <pc:spChg chg="mod">
          <ac:chgData name="Hunt, Fiona" userId="S::fiona.hunt@pearson.com::98d66478-0891-4b9d-aa14-8c6d2049cc27" providerId="AD" clId="Web-{22F8DC5C-2592-0CA2-C7EA-C0E87E5A9DF8}" dt="2020-06-17T14:06:44.311" v="227" actId="20577"/>
          <ac:spMkLst>
            <pc:docMk/>
            <pc:sldMk cId="939277630" sldId="440"/>
            <ac:spMk id="4" creationId="{31621C4F-1BEA-4CE2-B0AD-C2D835A40B5D}"/>
          </ac:spMkLst>
        </pc:spChg>
      </pc:sldChg>
    </pc:docChg>
  </pc:docChgLst>
  <pc:docChgLst>
    <pc:chgData name="Haworth, Rebecca" userId="S::rebecca.haworth@pearson.com::8bcf356a-2385-4e8c-833a-4577849a545f" providerId="AD" clId="Web-{C591E108-8845-410F-B372-8A205E7FE601}"/>
    <pc:docChg chg="modSld">
      <pc:chgData name="Haworth, Rebecca" userId="S::rebecca.haworth@pearson.com::8bcf356a-2385-4e8c-833a-4577849a545f" providerId="AD" clId="Web-{C591E108-8845-410F-B372-8A205E7FE601}" dt="2020-06-17T16:13:15.861" v="53"/>
      <pc:docMkLst>
        <pc:docMk/>
      </pc:docMkLst>
      <pc:sldChg chg="addCm">
        <pc:chgData name="Haworth, Rebecca" userId="S::rebecca.haworth@pearson.com::8bcf356a-2385-4e8c-833a-4577849a545f" providerId="AD" clId="Web-{C591E108-8845-410F-B372-8A205E7FE601}" dt="2020-06-17T16:07:01.689" v="0"/>
        <pc:sldMkLst>
          <pc:docMk/>
          <pc:sldMk cId="290327841" sldId="281"/>
        </pc:sldMkLst>
      </pc:sldChg>
      <pc:sldChg chg="delCm">
        <pc:chgData name="Haworth, Rebecca" userId="S::rebecca.haworth@pearson.com::8bcf356a-2385-4e8c-833a-4577849a545f" providerId="AD" clId="Web-{C591E108-8845-410F-B372-8A205E7FE601}" dt="2020-06-17T16:10:01.189" v="1"/>
        <pc:sldMkLst>
          <pc:docMk/>
          <pc:sldMk cId="518133659" sldId="433"/>
        </pc:sldMkLst>
      </pc:sldChg>
      <pc:sldChg chg="modSp">
        <pc:chgData name="Haworth, Rebecca" userId="S::rebecca.haworth@pearson.com::8bcf356a-2385-4e8c-833a-4577849a545f" providerId="AD" clId="Web-{C591E108-8845-410F-B372-8A205E7FE601}" dt="2020-06-17T16:13:15.861" v="53"/>
        <pc:sldMkLst>
          <pc:docMk/>
          <pc:sldMk cId="1594422417" sldId="434"/>
        </pc:sldMkLst>
        <pc:graphicFrameChg chg="mod modGraphic">
          <ac:chgData name="Haworth, Rebecca" userId="S::rebecca.haworth@pearson.com::8bcf356a-2385-4e8c-833a-4577849a545f" providerId="AD" clId="Web-{C591E108-8845-410F-B372-8A205E7FE601}" dt="2020-06-17T16:13:15.861" v="53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modSp">
        <pc:chgData name="Haworth, Rebecca" userId="S::rebecca.haworth@pearson.com::8bcf356a-2385-4e8c-833a-4577849a545f" providerId="AD" clId="Web-{C591E108-8845-410F-B372-8A205E7FE601}" dt="2020-06-17T16:10:40.439" v="7"/>
        <pc:sldMkLst>
          <pc:docMk/>
          <pc:sldMk cId="908955325" sldId="439"/>
        </pc:sldMkLst>
        <pc:graphicFrameChg chg="mod modGraphic">
          <ac:chgData name="Haworth, Rebecca" userId="S::rebecca.haworth@pearson.com::8bcf356a-2385-4e8c-833a-4577849a545f" providerId="AD" clId="Web-{C591E108-8845-410F-B372-8A205E7FE601}" dt="2020-06-17T16:10:40.439" v="7"/>
          <ac:graphicFrameMkLst>
            <pc:docMk/>
            <pc:sldMk cId="908955325" sldId="439"/>
            <ac:graphicFrameMk id="10" creationId="{75EDA6CE-979A-4211-BB82-2C0ECB5029C6}"/>
          </ac:graphicFrameMkLst>
        </pc:graphicFrameChg>
      </pc:sldChg>
    </pc:docChg>
  </pc:docChgLst>
  <pc:docChgLst>
    <pc:chgData name="Goodlad, Colin" userId="S::colin.goodlad@pearson.com::88c99c87-7ea3-48b1-a27b-850e5139fde8" providerId="AD" clId="Web-{644BEA17-B504-A287-2B18-74BE2CDD7C2A}"/>
    <pc:docChg chg="delSld modSld sldOrd">
      <pc:chgData name="Goodlad, Colin" userId="S::colin.goodlad@pearson.com::88c99c87-7ea3-48b1-a27b-850e5139fde8" providerId="AD" clId="Web-{644BEA17-B504-A287-2B18-74BE2CDD7C2A}" dt="2020-07-06T09:15:38.442" v="30"/>
      <pc:docMkLst>
        <pc:docMk/>
      </pc:docMkLst>
      <pc:sldChg chg="del">
        <pc:chgData name="Goodlad, Colin" userId="S::colin.goodlad@pearson.com::88c99c87-7ea3-48b1-a27b-850e5139fde8" providerId="AD" clId="Web-{644BEA17-B504-A287-2B18-74BE2CDD7C2A}" dt="2020-07-06T09:13:46.505" v="10"/>
        <pc:sldMkLst>
          <pc:docMk/>
          <pc:sldMk cId="101808655" sldId="279"/>
        </pc:sldMkLst>
      </pc:sldChg>
      <pc:sldChg chg="delSp del">
        <pc:chgData name="Goodlad, Colin" userId="S::colin.goodlad@pearson.com::88c99c87-7ea3-48b1-a27b-850e5139fde8" providerId="AD" clId="Web-{644BEA17-B504-A287-2B18-74BE2CDD7C2A}" dt="2020-07-06T09:14:09.895" v="12"/>
        <pc:sldMkLst>
          <pc:docMk/>
          <pc:sldMk cId="2738936508" sldId="280"/>
        </pc:sldMkLst>
        <pc:picChg chg="del">
          <ac:chgData name="Goodlad, Colin" userId="S::colin.goodlad@pearson.com::88c99c87-7ea3-48b1-a27b-850e5139fde8" providerId="AD" clId="Web-{644BEA17-B504-A287-2B18-74BE2CDD7C2A}" dt="2020-07-06T09:14:00.395" v="11"/>
          <ac:picMkLst>
            <pc:docMk/>
            <pc:sldMk cId="2738936508" sldId="280"/>
            <ac:picMk id="3" creationId="{FFD910A2-3CE8-EC49-B3A4-8CD201A87747}"/>
          </ac:picMkLst>
        </pc:picChg>
      </pc:sldChg>
      <pc:sldChg chg="del">
        <pc:chgData name="Goodlad, Colin" userId="S::colin.goodlad@pearson.com::88c99c87-7ea3-48b1-a27b-850e5139fde8" providerId="AD" clId="Web-{644BEA17-B504-A287-2B18-74BE2CDD7C2A}" dt="2020-07-06T09:14:33.755" v="13"/>
        <pc:sldMkLst>
          <pc:docMk/>
          <pc:sldMk cId="1828687156" sldId="282"/>
        </pc:sldMkLst>
      </pc:sldChg>
      <pc:sldChg chg="del">
        <pc:chgData name="Goodlad, Colin" userId="S::colin.goodlad@pearson.com::88c99c87-7ea3-48b1-a27b-850e5139fde8" providerId="AD" clId="Web-{644BEA17-B504-A287-2B18-74BE2CDD7C2A}" dt="2020-07-06T09:14:45.489" v="14"/>
        <pc:sldMkLst>
          <pc:docMk/>
          <pc:sldMk cId="1235395980" sldId="287"/>
        </pc:sldMkLst>
      </pc:sldChg>
      <pc:sldChg chg="del">
        <pc:chgData name="Goodlad, Colin" userId="S::colin.goodlad@pearson.com::88c99c87-7ea3-48b1-a27b-850e5139fde8" providerId="AD" clId="Web-{644BEA17-B504-A287-2B18-74BE2CDD7C2A}" dt="2020-07-06T09:14:47.708" v="15"/>
        <pc:sldMkLst>
          <pc:docMk/>
          <pc:sldMk cId="217648812" sldId="288"/>
        </pc:sldMkLst>
      </pc:sldChg>
      <pc:sldChg chg="del">
        <pc:chgData name="Goodlad, Colin" userId="S::colin.goodlad@pearson.com::88c99c87-7ea3-48b1-a27b-850e5139fde8" providerId="AD" clId="Web-{644BEA17-B504-A287-2B18-74BE2CDD7C2A}" dt="2020-07-06T09:15:13.536" v="16"/>
        <pc:sldMkLst>
          <pc:docMk/>
          <pc:sldMk cId="798773997" sldId="291"/>
        </pc:sldMkLst>
      </pc:sldChg>
      <pc:sldChg chg="del">
        <pc:chgData name="Goodlad, Colin" userId="S::colin.goodlad@pearson.com::88c99c87-7ea3-48b1-a27b-850e5139fde8" providerId="AD" clId="Web-{644BEA17-B504-A287-2B18-74BE2CDD7C2A}" dt="2020-07-06T09:15:35.208" v="29"/>
        <pc:sldMkLst>
          <pc:docMk/>
          <pc:sldMk cId="2108033474" sldId="294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17" v="8"/>
        <pc:sldMkLst>
          <pc:docMk/>
          <pc:sldMk cId="2870063411" sldId="371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02" v="2"/>
        <pc:sldMkLst>
          <pc:docMk/>
          <pc:sldMk cId="4216565961" sldId="386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02" v="3"/>
        <pc:sldMkLst>
          <pc:docMk/>
          <pc:sldMk cId="1042315565" sldId="395"/>
        </pc:sldMkLst>
      </pc:sldChg>
      <pc:sldChg chg="del">
        <pc:chgData name="Goodlad, Colin" userId="S::colin.goodlad@pearson.com::88c99c87-7ea3-48b1-a27b-850e5139fde8" providerId="AD" clId="Web-{644BEA17-B504-A287-2B18-74BE2CDD7C2A}" dt="2020-07-06T09:15:18.489" v="17"/>
        <pc:sldMkLst>
          <pc:docMk/>
          <pc:sldMk cId="4067904026" sldId="401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02" v="1"/>
        <pc:sldMkLst>
          <pc:docMk/>
          <pc:sldMk cId="2708554829" sldId="406"/>
        </pc:sldMkLst>
      </pc:sldChg>
      <pc:sldChg chg="del ord">
        <pc:chgData name="Goodlad, Colin" userId="S::colin.goodlad@pearson.com::88c99c87-7ea3-48b1-a27b-850e5139fde8" providerId="AD" clId="Web-{644BEA17-B504-A287-2B18-74BE2CDD7C2A}" dt="2020-07-06T09:15:38.442" v="30"/>
        <pc:sldMkLst>
          <pc:docMk/>
          <pc:sldMk cId="3848984112" sldId="407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17" v="7"/>
        <pc:sldMkLst>
          <pc:docMk/>
          <pc:sldMk cId="2975125907" sldId="408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02" v="0"/>
        <pc:sldMkLst>
          <pc:docMk/>
          <pc:sldMk cId="1773413155" sldId="409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17" v="6"/>
        <pc:sldMkLst>
          <pc:docMk/>
          <pc:sldMk cId="483201875" sldId="423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17" v="5"/>
        <pc:sldMkLst>
          <pc:docMk/>
          <pc:sldMk cId="2155990610" sldId="425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02" v="4"/>
        <pc:sldMkLst>
          <pc:docMk/>
          <pc:sldMk cId="2695917106" sldId="426"/>
        </pc:sldMkLst>
      </pc:sldChg>
      <pc:sldChg chg="del">
        <pc:chgData name="Goodlad, Colin" userId="S::colin.goodlad@pearson.com::88c99c87-7ea3-48b1-a27b-850e5139fde8" providerId="AD" clId="Web-{644BEA17-B504-A287-2B18-74BE2CDD7C2A}" dt="2020-07-06T09:13:41.317" v="9"/>
        <pc:sldMkLst>
          <pc:docMk/>
          <pc:sldMk cId="2918996965" sldId="429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0.598" v="18"/>
        <pc:sldMkLst>
          <pc:docMk/>
          <pc:sldMk cId="2166793906" sldId="430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0.942" v="19"/>
        <pc:sldMkLst>
          <pc:docMk/>
          <pc:sldMk cId="3388039986" sldId="431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3.239" v="20"/>
        <pc:sldMkLst>
          <pc:docMk/>
          <pc:sldMk cId="1477077449" sldId="432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3.630" v="23"/>
        <pc:sldMkLst>
          <pc:docMk/>
          <pc:sldMk cId="518133659" sldId="433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6.020" v="25"/>
        <pc:sldMkLst>
          <pc:docMk/>
          <pc:sldMk cId="1594422417" sldId="434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7.880" v="27"/>
        <pc:sldMkLst>
          <pc:docMk/>
          <pc:sldMk cId="274477953" sldId="435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6.051" v="26"/>
        <pc:sldMkLst>
          <pc:docMk/>
          <pc:sldMk cId="3703609275" sldId="438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5.864" v="24"/>
        <pc:sldMkLst>
          <pc:docMk/>
          <pc:sldMk cId="908955325" sldId="439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3.614" v="22"/>
        <pc:sldMkLst>
          <pc:docMk/>
          <pc:sldMk cId="939277630" sldId="440"/>
        </pc:sldMkLst>
      </pc:sldChg>
      <pc:sldChg chg="del">
        <pc:chgData name="Goodlad, Colin" userId="S::colin.goodlad@pearson.com::88c99c87-7ea3-48b1-a27b-850e5139fde8" providerId="AD" clId="Web-{644BEA17-B504-A287-2B18-74BE2CDD7C2A}" dt="2020-07-06T09:15:23.567" v="21"/>
        <pc:sldMkLst>
          <pc:docMk/>
          <pc:sldMk cId="426164992" sldId="441"/>
        </pc:sldMkLst>
      </pc:sldChg>
    </pc:docChg>
  </pc:docChgLst>
  <pc:docChgLst>
    <pc:chgData name="Hunt, Fiona" userId="S::fiona.hunt@pearson.com::98d66478-0891-4b9d-aa14-8c6d2049cc27" providerId="AD" clId="Web-{6839FF9D-4BF0-3AD3-1651-38B1E5622C03}"/>
    <pc:docChg chg="modSld">
      <pc:chgData name="Hunt, Fiona" userId="S::fiona.hunt@pearson.com::98d66478-0891-4b9d-aa14-8c6d2049cc27" providerId="AD" clId="Web-{6839FF9D-4BF0-3AD3-1651-38B1E5622C03}" dt="2020-06-18T07:20:33.550" v="311" actId="20577"/>
      <pc:docMkLst>
        <pc:docMk/>
      </pc:docMkLst>
      <pc:sldChg chg="modSp">
        <pc:chgData name="Hunt, Fiona" userId="S::fiona.hunt@pearson.com::98d66478-0891-4b9d-aa14-8c6d2049cc27" providerId="AD" clId="Web-{6839FF9D-4BF0-3AD3-1651-38B1E5622C03}" dt="2020-06-18T07:20:33.550" v="310" actId="20577"/>
        <pc:sldMkLst>
          <pc:docMk/>
          <pc:sldMk cId="939277630" sldId="440"/>
        </pc:sldMkLst>
        <pc:spChg chg="mod">
          <ac:chgData name="Hunt, Fiona" userId="S::fiona.hunt@pearson.com::98d66478-0891-4b9d-aa14-8c6d2049cc27" providerId="AD" clId="Web-{6839FF9D-4BF0-3AD3-1651-38B1E5622C03}" dt="2020-06-18T07:20:33.550" v="310" actId="20577"/>
          <ac:spMkLst>
            <pc:docMk/>
            <pc:sldMk cId="939277630" sldId="440"/>
            <ac:spMk id="4" creationId="{31621C4F-1BEA-4CE2-B0AD-C2D835A40B5D}"/>
          </ac:spMkLst>
        </pc:spChg>
      </pc:sldChg>
    </pc:docChg>
  </pc:docChgLst>
  <pc:docChgLst>
    <pc:chgData name="Haworth, Rebecca" userId="S::rebecca.haworth@pearson.com::8bcf356a-2385-4e8c-833a-4577849a545f" providerId="AD" clId="Web-{D35A0CF4-E916-3925-2E48-3AA02E90EA4D}"/>
    <pc:docChg chg="">
      <pc:chgData name="Haworth, Rebecca" userId="S::rebecca.haworth@pearson.com::8bcf356a-2385-4e8c-833a-4577849a545f" providerId="AD" clId="Web-{D35A0CF4-E916-3925-2E48-3AA02E90EA4D}" dt="2020-06-16T16:01:10.048" v="2"/>
      <pc:docMkLst>
        <pc:docMk/>
      </pc:docMkLst>
      <pc:sldChg chg="addCm">
        <pc:chgData name="Haworth, Rebecca" userId="S::rebecca.haworth@pearson.com::8bcf356a-2385-4e8c-833a-4577849a545f" providerId="AD" clId="Web-{D35A0CF4-E916-3925-2E48-3AA02E90EA4D}" dt="2020-06-16T16:01:10.048" v="2"/>
        <pc:sldMkLst>
          <pc:docMk/>
          <pc:sldMk cId="518133659" sldId="433"/>
        </pc:sldMkLst>
      </pc:sldChg>
    </pc:docChg>
  </pc:docChgLst>
  <pc:docChgLst>
    <pc:chgData name="Sutton-Reid, Sam" userId="917d7e4c-1a84-43f9-9676-5f5ae6dde0b1" providerId="ADAL" clId="{DEC983E0-68D6-42DB-A6AB-C7B322BC2CAB}"/>
    <pc:docChg chg="undo modSld">
      <pc:chgData name="Sutton-Reid, Sam" userId="917d7e4c-1a84-43f9-9676-5f5ae6dde0b1" providerId="ADAL" clId="{DEC983E0-68D6-42DB-A6AB-C7B322BC2CAB}" dt="2020-06-17T08:35:02.422" v="7" actId="1076"/>
      <pc:docMkLst>
        <pc:docMk/>
      </pc:docMkLst>
      <pc:sldChg chg="modSp">
        <pc:chgData name="Sutton-Reid, Sam" userId="917d7e4c-1a84-43f9-9676-5f5ae6dde0b1" providerId="ADAL" clId="{DEC983E0-68D6-42DB-A6AB-C7B322BC2CAB}" dt="2020-06-17T08:33:28.397" v="2" actId="207"/>
        <pc:sldMkLst>
          <pc:docMk/>
          <pc:sldMk cId="1042315565" sldId="395"/>
        </pc:sldMkLst>
        <pc:spChg chg="mod">
          <ac:chgData name="Sutton-Reid, Sam" userId="917d7e4c-1a84-43f9-9676-5f5ae6dde0b1" providerId="ADAL" clId="{DEC983E0-68D6-42DB-A6AB-C7B322BC2CAB}" dt="2020-06-17T08:33:28.397" v="2" actId="207"/>
          <ac:spMkLst>
            <pc:docMk/>
            <pc:sldMk cId="1042315565" sldId="395"/>
            <ac:spMk id="4" creationId="{DB939021-DC4C-4ED8-89CC-FC70F902F213}"/>
          </ac:spMkLst>
        </pc:spChg>
      </pc:sldChg>
      <pc:sldChg chg="modCm">
        <pc:chgData name="Sutton-Reid, Sam" userId="917d7e4c-1a84-43f9-9676-5f5ae6dde0b1" providerId="ADAL" clId="{DEC983E0-68D6-42DB-A6AB-C7B322BC2CAB}" dt="2020-06-17T08:33:51.714" v="6"/>
        <pc:sldMkLst>
          <pc:docMk/>
          <pc:sldMk cId="4067904026" sldId="401"/>
        </pc:sldMkLst>
      </pc:sldChg>
      <pc:sldChg chg="modSp">
        <pc:chgData name="Sutton-Reid, Sam" userId="917d7e4c-1a84-43f9-9676-5f5ae6dde0b1" providerId="ADAL" clId="{DEC983E0-68D6-42DB-A6AB-C7B322BC2CAB}" dt="2020-06-17T08:35:02.422" v="7" actId="1076"/>
        <pc:sldMkLst>
          <pc:docMk/>
          <pc:sldMk cId="40420445" sldId="436"/>
        </pc:sldMkLst>
        <pc:spChg chg="mod">
          <ac:chgData name="Sutton-Reid, Sam" userId="917d7e4c-1a84-43f9-9676-5f5ae6dde0b1" providerId="ADAL" clId="{DEC983E0-68D6-42DB-A6AB-C7B322BC2CAB}" dt="2020-06-17T08:35:02.422" v="7" actId="1076"/>
          <ac:spMkLst>
            <pc:docMk/>
            <pc:sldMk cId="40420445" sldId="436"/>
            <ac:spMk id="2" creationId="{51C2F927-4BE0-4977-A2CC-FC20FD028ACB}"/>
          </ac:spMkLst>
        </pc:spChg>
      </pc:sldChg>
    </pc:docChg>
  </pc:docChgLst>
  <pc:docChgLst>
    <pc:chgData name="Cannon, Marie-Claire" userId="S::marie-claire.cannon@pearson.com::c50a347d-6428-45ae-995d-03d233141832" providerId="AD" clId="Web-{34FD6578-BF97-9BD6-3F40-2757CA315145}"/>
    <pc:docChg chg="delSld modSld">
      <pc:chgData name="Cannon, Marie-Claire" userId="S::marie-claire.cannon@pearson.com::c50a347d-6428-45ae-995d-03d233141832" providerId="AD" clId="Web-{34FD6578-BF97-9BD6-3F40-2757CA315145}" dt="2020-06-16T15:49:30.155" v="158"/>
      <pc:docMkLst>
        <pc:docMk/>
      </pc:docMkLst>
      <pc:sldChg chg="modSp del delCm">
        <pc:chgData name="Cannon, Marie-Claire" userId="S::marie-claire.cannon@pearson.com::c50a347d-6428-45ae-995d-03d233141832" providerId="AD" clId="Web-{34FD6578-BF97-9BD6-3F40-2757CA315145}" dt="2020-06-16T15:49:30.155" v="158"/>
        <pc:sldMkLst>
          <pc:docMk/>
          <pc:sldMk cId="358584352" sldId="396"/>
        </pc:sldMkLst>
        <pc:spChg chg="mod">
          <ac:chgData name="Cannon, Marie-Claire" userId="S::marie-claire.cannon@pearson.com::c50a347d-6428-45ae-995d-03d233141832" providerId="AD" clId="Web-{34FD6578-BF97-9BD6-3F40-2757CA315145}" dt="2020-06-16T15:06:38.694" v="17" actId="20577"/>
          <ac:spMkLst>
            <pc:docMk/>
            <pc:sldMk cId="358584352" sldId="396"/>
            <ac:spMk id="3" creationId="{00000000-0000-0000-0000-000000000000}"/>
          </ac:spMkLst>
        </pc:spChg>
      </pc:sldChg>
      <pc:sldChg chg="modSp">
        <pc:chgData name="Cannon, Marie-Claire" userId="S::marie-claire.cannon@pearson.com::c50a347d-6428-45ae-995d-03d233141832" providerId="AD" clId="Web-{34FD6578-BF97-9BD6-3F40-2757CA315145}" dt="2020-06-16T15:03:25.239" v="2" actId="20577"/>
        <pc:sldMkLst>
          <pc:docMk/>
          <pc:sldMk cId="40420445" sldId="436"/>
        </pc:sldMkLst>
        <pc:spChg chg="mod">
          <ac:chgData name="Cannon, Marie-Claire" userId="S::marie-claire.cannon@pearson.com::c50a347d-6428-45ae-995d-03d233141832" providerId="AD" clId="Web-{34FD6578-BF97-9BD6-3F40-2757CA315145}" dt="2020-06-16T15:03:25.239" v="2" actId="20577"/>
          <ac:spMkLst>
            <pc:docMk/>
            <pc:sldMk cId="40420445" sldId="436"/>
            <ac:spMk id="4" creationId="{2CE62526-C612-413F-8A02-E7AAE40EDA0D}"/>
          </ac:spMkLst>
        </pc:spChg>
      </pc:sldChg>
      <pc:sldChg chg="addSp delSp modSp">
        <pc:chgData name="Cannon, Marie-Claire" userId="S::marie-claire.cannon@pearson.com::c50a347d-6428-45ae-995d-03d233141832" providerId="AD" clId="Web-{34FD6578-BF97-9BD6-3F40-2757CA315145}" dt="2020-06-16T15:19:36.232" v="156" actId="20577"/>
        <pc:sldMkLst>
          <pc:docMk/>
          <pc:sldMk cId="3703609275" sldId="438"/>
        </pc:sldMkLst>
        <pc:spChg chg="add del mod">
          <ac:chgData name="Cannon, Marie-Claire" userId="S::marie-claire.cannon@pearson.com::c50a347d-6428-45ae-995d-03d233141832" providerId="AD" clId="Web-{34FD6578-BF97-9BD6-3F40-2757CA315145}" dt="2020-06-16T15:07:11.100" v="21"/>
          <ac:spMkLst>
            <pc:docMk/>
            <pc:sldMk cId="3703609275" sldId="438"/>
            <ac:spMk id="7" creationId="{70A458ED-FF0A-44B6-ADA1-C8108912F640}"/>
          </ac:spMkLst>
        </pc:spChg>
        <pc:spChg chg="add del mod">
          <ac:chgData name="Cannon, Marie-Claire" userId="S::marie-claire.cannon@pearson.com::c50a347d-6428-45ae-995d-03d233141832" providerId="AD" clId="Web-{34FD6578-BF97-9BD6-3F40-2757CA315145}" dt="2020-06-16T15:07:32.991" v="24"/>
          <ac:spMkLst>
            <pc:docMk/>
            <pc:sldMk cId="3703609275" sldId="438"/>
            <ac:spMk id="9" creationId="{16CC7885-2EE6-44D0-B532-E10015E0BEB6}"/>
          </ac:spMkLst>
        </pc:spChg>
        <pc:spChg chg="add del mod">
          <ac:chgData name="Cannon, Marie-Claire" userId="S::marie-claire.cannon@pearson.com::c50a347d-6428-45ae-995d-03d233141832" providerId="AD" clId="Web-{34FD6578-BF97-9BD6-3F40-2757CA315145}" dt="2020-06-16T15:07:44.163" v="27"/>
          <ac:spMkLst>
            <pc:docMk/>
            <pc:sldMk cId="3703609275" sldId="438"/>
            <ac:spMk id="11" creationId="{EB7397B4-F2C0-4356-BDB8-9E4F34FA6C8B}"/>
          </ac:spMkLst>
        </pc:spChg>
        <pc:spChg chg="add mod">
          <ac:chgData name="Cannon, Marie-Claire" userId="S::marie-claire.cannon@pearson.com::c50a347d-6428-45ae-995d-03d233141832" providerId="AD" clId="Web-{34FD6578-BF97-9BD6-3F40-2757CA315145}" dt="2020-06-16T15:16:00.308" v="103" actId="20577"/>
          <ac:spMkLst>
            <pc:docMk/>
            <pc:sldMk cId="3703609275" sldId="438"/>
            <ac:spMk id="12" creationId="{3DC2F36C-0AAB-48DB-88CA-8F7A3D42BA71}"/>
          </ac:spMkLst>
        </pc:spChg>
        <pc:spChg chg="mod">
          <ac:chgData name="Cannon, Marie-Claire" userId="S::marie-claire.cannon@pearson.com::c50a347d-6428-45ae-995d-03d233141832" providerId="AD" clId="Web-{34FD6578-BF97-9BD6-3F40-2757CA315145}" dt="2020-06-16T15:15:13.558" v="82" actId="14100"/>
          <ac:spMkLst>
            <pc:docMk/>
            <pc:sldMk cId="3703609275" sldId="438"/>
            <ac:spMk id="15" creationId="{00000000-0000-0000-0000-000000000000}"/>
          </ac:spMkLst>
        </pc:spChg>
        <pc:spChg chg="del mod">
          <ac:chgData name="Cannon, Marie-Claire" userId="S::marie-claire.cannon@pearson.com::c50a347d-6428-45ae-995d-03d233141832" providerId="AD" clId="Web-{34FD6578-BF97-9BD6-3F40-2757CA315145}" dt="2020-06-16T15:06:55.819" v="20"/>
          <ac:spMkLst>
            <pc:docMk/>
            <pc:sldMk cId="3703609275" sldId="438"/>
            <ac:spMk id="16" creationId="{00000000-0000-0000-0000-000000000000}"/>
          </ac:spMkLst>
        </pc:spChg>
        <pc:spChg chg="add mod">
          <ac:chgData name="Cannon, Marie-Claire" userId="S::marie-claire.cannon@pearson.com::c50a347d-6428-45ae-995d-03d233141832" providerId="AD" clId="Web-{34FD6578-BF97-9BD6-3F40-2757CA315145}" dt="2020-06-16T15:18:52.825" v="123" actId="20577"/>
          <ac:spMkLst>
            <pc:docMk/>
            <pc:sldMk cId="3703609275" sldId="438"/>
            <ac:spMk id="17" creationId="{5670324C-2400-4542-BDCA-D0F405AB407E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7:27.616" v="23"/>
          <ac:spMkLst>
            <pc:docMk/>
            <pc:sldMk cId="3703609275" sldId="438"/>
            <ac:spMk id="18" creationId="{00000000-0000-0000-0000-000000000000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7:40.960" v="26"/>
          <ac:spMkLst>
            <pc:docMk/>
            <pc:sldMk cId="3703609275" sldId="438"/>
            <ac:spMk id="20" creationId="{00000000-0000-0000-0000-000000000000}"/>
          </ac:spMkLst>
        </pc:spChg>
        <pc:spChg chg="mod">
          <ac:chgData name="Cannon, Marie-Claire" userId="S::marie-claire.cannon@pearson.com::c50a347d-6428-45ae-995d-03d233141832" providerId="AD" clId="Web-{34FD6578-BF97-9BD6-3F40-2757CA315145}" dt="2020-06-16T15:16:22.183" v="107" actId="14100"/>
          <ac:spMkLst>
            <pc:docMk/>
            <pc:sldMk cId="3703609275" sldId="438"/>
            <ac:spMk id="21" creationId="{00000000-0000-0000-0000-000000000000}"/>
          </ac:spMkLst>
        </pc:spChg>
        <pc:spChg chg="mod">
          <ac:chgData name="Cannon, Marie-Claire" userId="S::marie-claire.cannon@pearson.com::c50a347d-6428-45ae-995d-03d233141832" providerId="AD" clId="Web-{34FD6578-BF97-9BD6-3F40-2757CA315145}" dt="2020-06-16T15:19:36.232" v="156" actId="20577"/>
          <ac:spMkLst>
            <pc:docMk/>
            <pc:sldMk cId="3703609275" sldId="438"/>
            <ac:spMk id="22" creationId="{00000000-0000-0000-0000-000000000000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4:47.130" v="5"/>
          <ac:spMkLst>
            <pc:docMk/>
            <pc:sldMk cId="3703609275" sldId="438"/>
            <ac:spMk id="27" creationId="{00000000-0000-0000-0000-000000000000}"/>
          </ac:spMkLst>
        </pc:spChg>
        <pc:spChg chg="del mod">
          <ac:chgData name="Cannon, Marie-Claire" userId="S::marie-claire.cannon@pearson.com::c50a347d-6428-45ae-995d-03d233141832" providerId="AD" clId="Web-{34FD6578-BF97-9BD6-3F40-2757CA315145}" dt="2020-06-16T15:05:11.365" v="9"/>
          <ac:spMkLst>
            <pc:docMk/>
            <pc:sldMk cId="3703609275" sldId="438"/>
            <ac:spMk id="28" creationId="{00000000-0000-0000-0000-000000000000}"/>
          </ac:spMkLst>
        </pc:spChg>
        <pc:spChg chg="del mod">
          <ac:chgData name="Cannon, Marie-Claire" userId="S::marie-claire.cannon@pearson.com::c50a347d-6428-45ae-995d-03d233141832" providerId="AD" clId="Web-{34FD6578-BF97-9BD6-3F40-2757CA315145}" dt="2020-06-16T15:05:19.037" v="12"/>
          <ac:spMkLst>
            <pc:docMk/>
            <pc:sldMk cId="3703609275" sldId="438"/>
            <ac:spMk id="29" creationId="{00000000-0000-0000-0000-000000000000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4:35.349" v="4"/>
          <ac:spMkLst>
            <pc:docMk/>
            <pc:sldMk cId="3703609275" sldId="438"/>
            <ac:spMk id="30" creationId="{00000000-0000-0000-0000-000000000000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5:04.630" v="6"/>
          <ac:spMkLst>
            <pc:docMk/>
            <pc:sldMk cId="3703609275" sldId="438"/>
            <ac:spMk id="31" creationId="{00000000-0000-0000-0000-000000000000}"/>
          </ac:spMkLst>
        </pc:spChg>
        <pc:spChg chg="del">
          <ac:chgData name="Cannon, Marie-Claire" userId="S::marie-claire.cannon@pearson.com::c50a347d-6428-45ae-995d-03d233141832" providerId="AD" clId="Web-{34FD6578-BF97-9BD6-3F40-2757CA315145}" dt="2020-06-16T15:05:36.099" v="13"/>
          <ac:spMkLst>
            <pc:docMk/>
            <pc:sldMk cId="3703609275" sldId="438"/>
            <ac:spMk id="32" creationId="{00000000-0000-0000-0000-000000000000}"/>
          </ac:spMkLst>
        </pc:spChg>
        <pc:spChg chg="add mod">
          <ac:chgData name="Cannon, Marie-Claire" userId="S::marie-claire.cannon@pearson.com::c50a347d-6428-45ae-995d-03d233141832" providerId="AD" clId="Web-{34FD6578-BF97-9BD6-3F40-2757CA315145}" dt="2020-06-16T15:17:05.684" v="111" actId="20577"/>
          <ac:spMkLst>
            <pc:docMk/>
            <pc:sldMk cId="3703609275" sldId="438"/>
            <ac:spMk id="33" creationId="{0695E7B1-CBB3-458C-9EDF-48E4BDA8B140}"/>
          </ac:spMkLst>
        </pc:spChg>
        <pc:picChg chg="add mod ord modCrop">
          <ac:chgData name="Cannon, Marie-Claire" userId="S::marie-claire.cannon@pearson.com::c50a347d-6428-45ae-995d-03d233141832" providerId="AD" clId="Web-{34FD6578-BF97-9BD6-3F40-2757CA315145}" dt="2020-06-16T15:11:51.587" v="63" actId="1076"/>
          <ac:picMkLst>
            <pc:docMk/>
            <pc:sldMk cId="3703609275" sldId="438"/>
            <ac:picMk id="3" creationId="{7493CD7F-0EBB-4280-8BCF-EE7ABDE786E0}"/>
          </ac:picMkLst>
        </pc:picChg>
        <pc:picChg chg="add mod ord modCrop">
          <ac:chgData name="Cannon, Marie-Claire" userId="S::marie-claire.cannon@pearson.com::c50a347d-6428-45ae-995d-03d233141832" providerId="AD" clId="Web-{34FD6578-BF97-9BD6-3F40-2757CA315145}" dt="2020-06-16T15:12:00.275" v="65" actId="1076"/>
          <ac:picMkLst>
            <pc:docMk/>
            <pc:sldMk cId="3703609275" sldId="438"/>
            <ac:picMk id="4" creationId="{E576DA64-8250-4B60-B0F0-2FBBB31D1DB6}"/>
          </ac:picMkLst>
        </pc:picChg>
        <pc:picChg chg="add mod ord modCrop">
          <ac:chgData name="Cannon, Marie-Claire" userId="S::marie-claire.cannon@pearson.com::c50a347d-6428-45ae-995d-03d233141832" providerId="AD" clId="Web-{34FD6578-BF97-9BD6-3F40-2757CA315145}" dt="2020-06-16T15:12:06.150" v="66" actId="1076"/>
          <ac:picMkLst>
            <pc:docMk/>
            <pc:sldMk cId="3703609275" sldId="438"/>
            <ac:picMk id="5" creationId="{1F1D360A-0FCF-432C-A0B5-5FEB0743A195}"/>
          </ac:picMkLst>
        </pc:picChg>
      </pc:sldChg>
    </pc:docChg>
  </pc:docChgLst>
  <pc:docChgLst>
    <pc:chgData name="Hunt, Fiona" userId="S::fiona.hunt@pearson.com::98d66478-0891-4b9d-aa14-8c6d2049cc27" providerId="AD" clId="Web-{61B1699F-A2F7-C175-CCB7-01B6A95CC53A}"/>
    <pc:docChg chg="">
      <pc:chgData name="Hunt, Fiona" userId="S::fiona.hunt@pearson.com::98d66478-0891-4b9d-aa14-8c6d2049cc27" providerId="AD" clId="Web-{61B1699F-A2F7-C175-CCB7-01B6A95CC53A}" dt="2020-06-17T16:10:39.409" v="0"/>
      <pc:docMkLst>
        <pc:docMk/>
      </pc:docMkLst>
      <pc:sldChg chg="delCm">
        <pc:chgData name="Hunt, Fiona" userId="S::fiona.hunt@pearson.com::98d66478-0891-4b9d-aa14-8c6d2049cc27" providerId="AD" clId="Web-{61B1699F-A2F7-C175-CCB7-01B6A95CC53A}" dt="2020-06-17T16:10:39.409" v="0"/>
        <pc:sldMkLst>
          <pc:docMk/>
          <pc:sldMk cId="2708554829" sldId="406"/>
        </pc:sldMkLst>
      </pc:sldChg>
    </pc:docChg>
  </pc:docChgLst>
  <pc:docChgLst>
    <pc:chgData name="Cannon, Marie-Claire" userId="S::marie-claire.cannon@pearson.com::c50a347d-6428-45ae-995d-03d233141832" providerId="AD" clId="Web-{54158A6C-B28A-D175-3422-6F2A9E4FA069}"/>
    <pc:docChg chg="">
      <pc:chgData name="Cannon, Marie-Claire" userId="S::marie-claire.cannon@pearson.com::c50a347d-6428-45ae-995d-03d233141832" providerId="AD" clId="Web-{54158A6C-B28A-D175-3422-6F2A9E4FA069}" dt="2020-06-16T14:00:06.628" v="1"/>
      <pc:docMkLst>
        <pc:docMk/>
      </pc:docMkLst>
      <pc:sldChg chg="addCm">
        <pc:chgData name="Cannon, Marie-Claire" userId="S::marie-claire.cannon@pearson.com::c50a347d-6428-45ae-995d-03d233141832" providerId="AD" clId="Web-{54158A6C-B28A-D175-3422-6F2A9E4FA069}" dt="2020-06-16T14:00:06.628" v="1"/>
        <pc:sldMkLst>
          <pc:docMk/>
          <pc:sldMk cId="518133659" sldId="433"/>
        </pc:sldMkLst>
      </pc:sldChg>
    </pc:docChg>
  </pc:docChgLst>
  <pc:docChgLst>
    <pc:chgData name="Sutton-Reid, Sam" userId="S::sam.suttonreid@pearson.com::917d7e4c-1a84-43f9-9676-5f5ae6dde0b1" providerId="AD" clId="Web-{6437152E-90BE-3402-21B8-22AFB3C1C23B}"/>
    <pc:docChg chg="modSld">
      <pc:chgData name="Sutton-Reid, Sam" userId="S::sam.suttonreid@pearson.com::917d7e4c-1a84-43f9-9676-5f5ae6dde0b1" providerId="AD" clId="Web-{6437152E-90BE-3402-21B8-22AFB3C1C23B}" dt="2020-06-17T08:31:53.366" v="9" actId="20577"/>
      <pc:docMkLst>
        <pc:docMk/>
      </pc:docMkLst>
      <pc:sldChg chg="modSp">
        <pc:chgData name="Sutton-Reid, Sam" userId="S::sam.suttonreid@pearson.com::917d7e4c-1a84-43f9-9676-5f5ae6dde0b1" providerId="AD" clId="Web-{6437152E-90BE-3402-21B8-22AFB3C1C23B}" dt="2020-06-17T08:31:52.178" v="8" actId="20577"/>
        <pc:sldMkLst>
          <pc:docMk/>
          <pc:sldMk cId="1042315565" sldId="395"/>
        </pc:sldMkLst>
        <pc:spChg chg="mod">
          <ac:chgData name="Sutton-Reid, Sam" userId="S::sam.suttonreid@pearson.com::917d7e4c-1a84-43f9-9676-5f5ae6dde0b1" providerId="AD" clId="Web-{6437152E-90BE-3402-21B8-22AFB3C1C23B}" dt="2020-06-17T08:31:52.178" v="8" actId="20577"/>
          <ac:spMkLst>
            <pc:docMk/>
            <pc:sldMk cId="1042315565" sldId="395"/>
            <ac:spMk id="4" creationId="{DB939021-DC4C-4ED8-89CC-FC70F902F213}"/>
          </ac:spMkLst>
        </pc:spChg>
      </pc:sldChg>
      <pc:sldChg chg="delCm">
        <pc:chgData name="Sutton-Reid, Sam" userId="S::sam.suttonreid@pearson.com::917d7e4c-1a84-43f9-9676-5f5ae6dde0b1" providerId="AD" clId="Web-{6437152E-90BE-3402-21B8-22AFB3C1C23B}" dt="2020-06-17T08:31:24.505" v="0"/>
        <pc:sldMkLst>
          <pc:docMk/>
          <pc:sldMk cId="2918996965" sldId="429"/>
        </pc:sldMkLst>
      </pc:sldChg>
    </pc:docChg>
  </pc:docChgLst>
  <pc:docChgLst>
    <pc:chgData name="Haworth, Rebecca" userId="S::rebecca.haworth@pearson.com::8bcf356a-2385-4e8c-833a-4577849a545f" providerId="AD" clId="Web-{1E83B200-6AC8-1E86-FCCB-0DFDEEE3B744}"/>
    <pc:docChg chg="modSld">
      <pc:chgData name="Haworth, Rebecca" userId="S::rebecca.haworth@pearson.com::8bcf356a-2385-4e8c-833a-4577849a545f" providerId="AD" clId="Web-{1E83B200-6AC8-1E86-FCCB-0DFDEEE3B744}" dt="2020-06-16T14:01:02.015" v="18"/>
      <pc:docMkLst>
        <pc:docMk/>
      </pc:docMkLst>
      <pc:sldChg chg="modSp">
        <pc:chgData name="Haworth, Rebecca" userId="S::rebecca.haworth@pearson.com::8bcf356a-2385-4e8c-833a-4577849a545f" providerId="AD" clId="Web-{1E83B200-6AC8-1E86-FCCB-0DFDEEE3B744}" dt="2020-06-16T13:57:35.017" v="4" actId="20577"/>
        <pc:sldMkLst>
          <pc:docMk/>
          <pc:sldMk cId="1042315565" sldId="395"/>
        </pc:sldMkLst>
        <pc:spChg chg="mod">
          <ac:chgData name="Haworth, Rebecca" userId="S::rebecca.haworth@pearson.com::8bcf356a-2385-4e8c-833a-4577849a545f" providerId="AD" clId="Web-{1E83B200-6AC8-1E86-FCCB-0DFDEEE3B744}" dt="2020-06-16T13:57:35.017" v="4" actId="20577"/>
          <ac:spMkLst>
            <pc:docMk/>
            <pc:sldMk cId="1042315565" sldId="395"/>
            <ac:spMk id="2" creationId="{00000000-0000-0000-0000-000000000000}"/>
          </ac:spMkLst>
        </pc:spChg>
      </pc:sldChg>
      <pc:sldChg chg="modSp addCm">
        <pc:chgData name="Haworth, Rebecca" userId="S::rebecca.haworth@pearson.com::8bcf356a-2385-4e8c-833a-4577849a545f" providerId="AD" clId="Web-{1E83B200-6AC8-1E86-FCCB-0DFDEEE3B744}" dt="2020-06-16T14:01:02.015" v="18"/>
        <pc:sldMkLst>
          <pc:docMk/>
          <pc:sldMk cId="4067904026" sldId="401"/>
        </pc:sldMkLst>
        <pc:spChg chg="mod">
          <ac:chgData name="Haworth, Rebecca" userId="S::rebecca.haworth@pearson.com::8bcf356a-2385-4e8c-833a-4577849a545f" providerId="AD" clId="Web-{1E83B200-6AC8-1E86-FCCB-0DFDEEE3B744}" dt="2020-06-16T13:59:28.954" v="17" actId="20577"/>
          <ac:spMkLst>
            <pc:docMk/>
            <pc:sldMk cId="4067904026" sldId="401"/>
            <ac:spMk id="3" creationId="{00000000-0000-0000-0000-000000000000}"/>
          </ac:spMkLst>
        </pc:spChg>
      </pc:sldChg>
      <pc:sldChg chg="addCm">
        <pc:chgData name="Haworth, Rebecca" userId="S::rebecca.haworth@pearson.com::8bcf356a-2385-4e8c-833a-4577849a545f" providerId="AD" clId="Web-{1E83B200-6AC8-1E86-FCCB-0DFDEEE3B744}" dt="2020-06-16T13:55:56.565" v="0"/>
        <pc:sldMkLst>
          <pc:docMk/>
          <pc:sldMk cId="518133659" sldId="433"/>
        </pc:sldMkLst>
      </pc:sldChg>
      <pc:sldChg chg="modSp">
        <pc:chgData name="Haworth, Rebecca" userId="S::rebecca.haworth@pearson.com::8bcf356a-2385-4e8c-833a-4577849a545f" providerId="AD" clId="Web-{1E83B200-6AC8-1E86-FCCB-0DFDEEE3B744}" dt="2020-06-16T13:57:10.611" v="3" actId="20577"/>
        <pc:sldMkLst>
          <pc:docMk/>
          <pc:sldMk cId="40420445" sldId="436"/>
        </pc:sldMkLst>
        <pc:spChg chg="mod">
          <ac:chgData name="Haworth, Rebecca" userId="S::rebecca.haworth@pearson.com::8bcf356a-2385-4e8c-833a-4577849a545f" providerId="AD" clId="Web-{1E83B200-6AC8-1E86-FCCB-0DFDEEE3B744}" dt="2020-06-16T13:57:10.611" v="3" actId="20577"/>
          <ac:spMkLst>
            <pc:docMk/>
            <pc:sldMk cId="40420445" sldId="436"/>
            <ac:spMk id="2" creationId="{51C2F927-4BE0-4977-A2CC-FC20FD028ACB}"/>
          </ac:spMkLst>
        </pc:spChg>
      </pc:sldChg>
    </pc:docChg>
  </pc:docChgLst>
  <pc:docChgLst>
    <pc:chgData name="Hunt, Fiona" userId="S::fiona.hunt@pearson.com::98d66478-0891-4b9d-aa14-8c6d2049cc27" providerId="AD" clId="Web-{A145F12A-AC9E-54AE-882B-1EAB4E171972}"/>
    <pc:docChg chg="addSld modSld sldOrd">
      <pc:chgData name="Hunt, Fiona" userId="S::fiona.hunt@pearson.com::98d66478-0891-4b9d-aa14-8c6d2049cc27" providerId="AD" clId="Web-{A145F12A-AC9E-54AE-882B-1EAB4E171972}" dt="2020-06-16T10:17:51.017" v="2233" actId="20577"/>
      <pc:docMkLst>
        <pc:docMk/>
      </pc:docMkLst>
      <pc:sldChg chg="modSp">
        <pc:chgData name="Hunt, Fiona" userId="S::fiona.hunt@pearson.com::98d66478-0891-4b9d-aa14-8c6d2049cc27" providerId="AD" clId="Web-{A145F12A-AC9E-54AE-882B-1EAB4E171972}" dt="2020-06-16T10:17:51.017" v="2233" actId="20577"/>
        <pc:sldMkLst>
          <pc:docMk/>
          <pc:sldMk cId="1042315565" sldId="395"/>
        </pc:sldMkLst>
        <pc:spChg chg="mod">
          <ac:chgData name="Hunt, Fiona" userId="S::fiona.hunt@pearson.com::98d66478-0891-4b9d-aa14-8c6d2049cc27" providerId="AD" clId="Web-{A145F12A-AC9E-54AE-882B-1EAB4E171972}" dt="2020-06-16T10:17:51.017" v="2233" actId="20577"/>
          <ac:spMkLst>
            <pc:docMk/>
            <pc:sldMk cId="1042315565" sldId="395"/>
            <ac:spMk id="13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6T10:17:38.671" v="2232" actId="20577"/>
          <ac:spMkLst>
            <pc:docMk/>
            <pc:sldMk cId="1042315565" sldId="395"/>
            <ac:spMk id="17" creationId="{00000000-0000-0000-0000-000000000000}"/>
          </ac:spMkLst>
        </pc:spChg>
      </pc:sldChg>
      <pc:sldChg chg="modSp">
        <pc:chgData name="Hunt, Fiona" userId="S::fiona.hunt@pearson.com::98d66478-0891-4b9d-aa14-8c6d2049cc27" providerId="AD" clId="Web-{A145F12A-AC9E-54AE-882B-1EAB4E171972}" dt="2020-06-15T18:26:09.750" v="2128" actId="20577"/>
        <pc:sldMkLst>
          <pc:docMk/>
          <pc:sldMk cId="358584352" sldId="396"/>
        </pc:sldMkLst>
        <pc:spChg chg="mod">
          <ac:chgData name="Hunt, Fiona" userId="S::fiona.hunt@pearson.com::98d66478-0891-4b9d-aa14-8c6d2049cc27" providerId="AD" clId="Web-{A145F12A-AC9E-54AE-882B-1EAB4E171972}" dt="2020-06-15T18:20:33.997" v="1983" actId="20577"/>
          <ac:spMkLst>
            <pc:docMk/>
            <pc:sldMk cId="358584352" sldId="396"/>
            <ac:spMk id="3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6:22:19.154" v="432" actId="20577"/>
          <ac:spMkLst>
            <pc:docMk/>
            <pc:sldMk cId="358584352" sldId="396"/>
            <ac:spMk id="6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6:23:15.482" v="454" actId="20577"/>
          <ac:spMkLst>
            <pc:docMk/>
            <pc:sldMk cId="358584352" sldId="396"/>
            <ac:spMk id="8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8:21:00.951" v="2013" actId="20577"/>
          <ac:spMkLst>
            <pc:docMk/>
            <pc:sldMk cId="358584352" sldId="396"/>
            <ac:spMk id="12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7:35:16.309" v="1240" actId="20577"/>
          <ac:spMkLst>
            <pc:docMk/>
            <pc:sldMk cId="358584352" sldId="396"/>
            <ac:spMk id="22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8:26:09.750" v="2128" actId="20577"/>
          <ac:spMkLst>
            <pc:docMk/>
            <pc:sldMk cId="358584352" sldId="396"/>
            <ac:spMk id="23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8:25:44.203" v="2077" actId="1076"/>
          <ac:spMkLst>
            <pc:docMk/>
            <pc:sldMk cId="358584352" sldId="396"/>
            <ac:spMk id="24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5T16:21:51.357" v="389" actId="1076"/>
          <ac:spMkLst>
            <pc:docMk/>
            <pc:sldMk cId="358584352" sldId="396"/>
            <ac:spMk id="26" creationId="{00000000-0000-0000-0000-000000000000}"/>
          </ac:spMkLst>
        </pc:spChg>
      </pc:sldChg>
      <pc:sldChg chg="delSp modSp addCm">
        <pc:chgData name="Hunt, Fiona" userId="S::fiona.hunt@pearson.com::98d66478-0891-4b9d-aa14-8c6d2049cc27" providerId="AD" clId="Web-{A145F12A-AC9E-54AE-882B-1EAB4E171972}" dt="2020-06-16T10:05:47.652" v="2166"/>
        <pc:sldMkLst>
          <pc:docMk/>
          <pc:sldMk cId="2918996965" sldId="429"/>
        </pc:sldMkLst>
        <pc:spChg chg="mod">
          <ac:chgData name="Hunt, Fiona" userId="S::fiona.hunt@pearson.com::98d66478-0891-4b9d-aa14-8c6d2049cc27" providerId="AD" clId="Web-{A145F12A-AC9E-54AE-882B-1EAB4E171972}" dt="2020-06-16T09:59:30.119" v="2141" actId="20577"/>
          <ac:spMkLst>
            <pc:docMk/>
            <pc:sldMk cId="2918996965" sldId="429"/>
            <ac:spMk id="2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6T10:04:22.448" v="2165" actId="20577"/>
          <ac:spMkLst>
            <pc:docMk/>
            <pc:sldMk cId="2918996965" sldId="429"/>
            <ac:spMk id="8" creationId="{00000000-0000-0000-0000-000000000000}"/>
          </ac:spMkLst>
        </pc:spChg>
        <pc:spChg chg="mod">
          <ac:chgData name="Hunt, Fiona" userId="S::fiona.hunt@pearson.com::98d66478-0891-4b9d-aa14-8c6d2049cc27" providerId="AD" clId="Web-{A145F12A-AC9E-54AE-882B-1EAB4E171972}" dt="2020-06-16T10:00:19.541" v="2145" actId="20577"/>
          <ac:spMkLst>
            <pc:docMk/>
            <pc:sldMk cId="2918996965" sldId="429"/>
            <ac:spMk id="9" creationId="{00000000-0000-0000-0000-000000000000}"/>
          </ac:spMkLst>
        </pc:spChg>
        <pc:cxnChg chg="del">
          <ac:chgData name="Hunt, Fiona" userId="S::fiona.hunt@pearson.com::98d66478-0891-4b9d-aa14-8c6d2049cc27" providerId="AD" clId="Web-{A145F12A-AC9E-54AE-882B-1EAB4E171972}" dt="2020-06-16T10:05:47.652" v="2166"/>
          <ac:cxnSpMkLst>
            <pc:docMk/>
            <pc:sldMk cId="2918996965" sldId="429"/>
            <ac:cxnSpMk id="6" creationId="{00000000-0000-0000-0000-000000000000}"/>
          </ac:cxnSpMkLst>
        </pc:cxnChg>
      </pc:sldChg>
      <pc:sldChg chg="modSp">
        <pc:chgData name="Hunt, Fiona" userId="S::fiona.hunt@pearson.com::98d66478-0891-4b9d-aa14-8c6d2049cc27" providerId="AD" clId="Web-{A145F12A-AC9E-54AE-882B-1EAB4E171972}" dt="2020-06-15T16:09:43.073" v="305"/>
        <pc:sldMkLst>
          <pc:docMk/>
          <pc:sldMk cId="1594422417" sldId="434"/>
        </pc:sldMkLst>
        <pc:graphicFrameChg chg="mod modGraphic">
          <ac:chgData name="Hunt, Fiona" userId="S::fiona.hunt@pearson.com::98d66478-0891-4b9d-aa14-8c6d2049cc27" providerId="AD" clId="Web-{A145F12A-AC9E-54AE-882B-1EAB4E171972}" dt="2020-06-15T16:09:43.073" v="305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modSp">
        <pc:chgData name="Hunt, Fiona" userId="S::fiona.hunt@pearson.com::98d66478-0891-4b9d-aa14-8c6d2049cc27" providerId="AD" clId="Web-{A145F12A-AC9E-54AE-882B-1EAB4E171972}" dt="2020-06-15T18:11:58.494" v="1937" actId="20577"/>
        <pc:sldMkLst>
          <pc:docMk/>
          <pc:sldMk cId="274477953" sldId="435"/>
        </pc:sldMkLst>
        <pc:spChg chg="mod">
          <ac:chgData name="Hunt, Fiona" userId="S::fiona.hunt@pearson.com::98d66478-0891-4b9d-aa14-8c6d2049cc27" providerId="AD" clId="Web-{A145F12A-AC9E-54AE-882B-1EAB4E171972}" dt="2020-06-15T18:11:58.494" v="1937" actId="20577"/>
          <ac:spMkLst>
            <pc:docMk/>
            <pc:sldMk cId="274477953" sldId="435"/>
            <ac:spMk id="3" creationId="{5D8CC719-240A-4DB9-84D5-493CE276A204}"/>
          </ac:spMkLst>
        </pc:spChg>
      </pc:sldChg>
      <pc:sldChg chg="addSp modSp new ord">
        <pc:chgData name="Hunt, Fiona" userId="S::fiona.hunt@pearson.com::98d66478-0891-4b9d-aa14-8c6d2049cc27" providerId="AD" clId="Web-{A145F12A-AC9E-54AE-882B-1EAB4E171972}" dt="2020-06-15T18:10:32.166" v="1921" actId="20577"/>
        <pc:sldMkLst>
          <pc:docMk/>
          <pc:sldMk cId="40420445" sldId="436"/>
        </pc:sldMkLst>
        <pc:spChg chg="mod">
          <ac:chgData name="Hunt, Fiona" userId="S::fiona.hunt@pearson.com::98d66478-0891-4b9d-aa14-8c6d2049cc27" providerId="AD" clId="Web-{A145F12A-AC9E-54AE-882B-1EAB4E171972}" dt="2020-06-15T17:54:24.800" v="1258" actId="20577"/>
          <ac:spMkLst>
            <pc:docMk/>
            <pc:sldMk cId="40420445" sldId="436"/>
            <ac:spMk id="2" creationId="{51C2F927-4BE0-4977-A2CC-FC20FD028ACB}"/>
          </ac:spMkLst>
        </pc:spChg>
        <pc:spChg chg="add mod">
          <ac:chgData name="Hunt, Fiona" userId="S::fiona.hunt@pearson.com::98d66478-0891-4b9d-aa14-8c6d2049cc27" providerId="AD" clId="Web-{A145F12A-AC9E-54AE-882B-1EAB4E171972}" dt="2020-06-15T18:10:32.166" v="1921" actId="20577"/>
          <ac:spMkLst>
            <pc:docMk/>
            <pc:sldMk cId="40420445" sldId="436"/>
            <ac:spMk id="4" creationId="{2CE62526-C612-413F-8A02-E7AAE40EDA0D}"/>
          </ac:spMkLst>
        </pc:spChg>
      </pc:sldChg>
    </pc:docChg>
  </pc:docChgLst>
  <pc:docChgLst>
    <pc:chgData name="Goodlad, Colin" userId="S::colin.goodlad@pearson.com::88c99c87-7ea3-48b1-a27b-850e5139fde8" providerId="AD" clId="Web-{F486D0CD-8945-E3C7-A60A-F1DB07CE0050}"/>
    <pc:docChg chg="modSld sldOrd">
      <pc:chgData name="Goodlad, Colin" userId="S::colin.goodlad@pearson.com::88c99c87-7ea3-48b1-a27b-850e5139fde8" providerId="AD" clId="Web-{F486D0CD-8945-E3C7-A60A-F1DB07CE0050}" dt="2020-06-16T15:17:43.974" v="455"/>
      <pc:docMkLst>
        <pc:docMk/>
      </pc:docMkLst>
      <pc:sldChg chg="modSp addCm">
        <pc:chgData name="Goodlad, Colin" userId="S::colin.goodlad@pearson.com::88c99c87-7ea3-48b1-a27b-850e5139fde8" providerId="AD" clId="Web-{F486D0CD-8945-E3C7-A60A-F1DB07CE0050}" dt="2020-06-16T14:24:46.292" v="452" actId="1076"/>
        <pc:sldMkLst>
          <pc:docMk/>
          <pc:sldMk cId="4067904026" sldId="401"/>
        </pc:sldMkLst>
        <pc:spChg chg="mod">
          <ac:chgData name="Goodlad, Colin" userId="S::colin.goodlad@pearson.com::88c99c87-7ea3-48b1-a27b-850e5139fde8" providerId="AD" clId="Web-{F486D0CD-8945-E3C7-A60A-F1DB07CE0050}" dt="2020-06-16T09:50:04.755" v="98" actId="20577"/>
          <ac:spMkLst>
            <pc:docMk/>
            <pc:sldMk cId="4067904026" sldId="401"/>
            <ac:spMk id="3" creationId="{00000000-0000-0000-0000-000000000000}"/>
          </ac:spMkLst>
        </pc:spChg>
        <pc:picChg chg="mod">
          <ac:chgData name="Goodlad, Colin" userId="S::colin.goodlad@pearson.com::88c99c87-7ea3-48b1-a27b-850e5139fde8" providerId="AD" clId="Web-{F486D0CD-8945-E3C7-A60A-F1DB07CE0050}" dt="2020-06-16T14:24:46.292" v="452" actId="1076"/>
          <ac:picMkLst>
            <pc:docMk/>
            <pc:sldMk cId="4067904026" sldId="401"/>
            <ac:picMk id="7" creationId="{754063C2-EAD0-48BC-AE95-C5AB964B0023}"/>
          </ac:picMkLst>
        </pc:picChg>
      </pc:sldChg>
      <pc:sldChg chg="addCm">
        <pc:chgData name="Goodlad, Colin" userId="S::colin.goodlad@pearson.com::88c99c87-7ea3-48b1-a27b-850e5139fde8" providerId="AD" clId="Web-{F486D0CD-8945-E3C7-A60A-F1DB07CE0050}" dt="2020-06-16T09:42:12.973" v="0"/>
        <pc:sldMkLst>
          <pc:docMk/>
          <pc:sldMk cId="2708554829" sldId="406"/>
        </pc:sldMkLst>
      </pc:sldChg>
      <pc:sldChg chg="modSp">
        <pc:chgData name="Goodlad, Colin" userId="S::colin.goodlad@pearson.com::88c99c87-7ea3-48b1-a27b-850e5139fde8" providerId="AD" clId="Web-{F486D0CD-8945-E3C7-A60A-F1DB07CE0050}" dt="2020-06-16T14:46:06.780" v="453" actId="20577"/>
        <pc:sldMkLst>
          <pc:docMk/>
          <pc:sldMk cId="2918996965" sldId="429"/>
        </pc:sldMkLst>
        <pc:spChg chg="mod">
          <ac:chgData name="Goodlad, Colin" userId="S::colin.goodlad@pearson.com::88c99c87-7ea3-48b1-a27b-850e5139fde8" providerId="AD" clId="Web-{F486D0CD-8945-E3C7-A60A-F1DB07CE0050}" dt="2020-06-16T14:46:06.780" v="453" actId="20577"/>
          <ac:spMkLst>
            <pc:docMk/>
            <pc:sldMk cId="2918996965" sldId="429"/>
            <ac:spMk id="2" creationId="{00000000-0000-0000-0000-000000000000}"/>
          </ac:spMkLst>
        </pc:spChg>
      </pc:sldChg>
      <pc:sldChg chg="modSp">
        <pc:chgData name="Goodlad, Colin" userId="S::colin.goodlad@pearson.com::88c99c87-7ea3-48b1-a27b-850e5139fde8" providerId="AD" clId="Web-{F486D0CD-8945-E3C7-A60A-F1DB07CE0050}" dt="2020-06-16T09:43:37.910" v="34"/>
        <pc:sldMkLst>
          <pc:docMk/>
          <pc:sldMk cId="3388039986" sldId="431"/>
        </pc:sldMkLst>
        <pc:graphicFrameChg chg="mod modGraphic">
          <ac:chgData name="Goodlad, Colin" userId="S::colin.goodlad@pearson.com::88c99c87-7ea3-48b1-a27b-850e5139fde8" providerId="AD" clId="Web-{F486D0CD-8945-E3C7-A60A-F1DB07CE0050}" dt="2020-06-16T09:43:37.910" v="34"/>
          <ac:graphicFrameMkLst>
            <pc:docMk/>
            <pc:sldMk cId="3388039986" sldId="431"/>
            <ac:graphicFrameMk id="8" creationId="{62A91282-1237-4845-AD18-D80448C55CEC}"/>
          </ac:graphicFrameMkLst>
        </pc:graphicFrameChg>
      </pc:sldChg>
      <pc:sldChg chg="modSp addCm delCm">
        <pc:chgData name="Goodlad, Colin" userId="S::colin.goodlad@pearson.com::88c99c87-7ea3-48b1-a27b-850e5139fde8" providerId="AD" clId="Web-{F486D0CD-8945-E3C7-A60A-F1DB07CE0050}" dt="2020-06-16T15:17:28.224" v="454"/>
        <pc:sldMkLst>
          <pc:docMk/>
          <pc:sldMk cId="1594422417" sldId="434"/>
        </pc:sldMkLst>
        <pc:graphicFrameChg chg="mod modGraphic">
          <ac:chgData name="Goodlad, Colin" userId="S::colin.goodlad@pearson.com::88c99c87-7ea3-48b1-a27b-850e5139fde8" providerId="AD" clId="Web-{F486D0CD-8945-E3C7-A60A-F1DB07CE0050}" dt="2020-06-16T09:52:30.677" v="448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ord">
        <pc:chgData name="Goodlad, Colin" userId="S::colin.goodlad@pearson.com::88c99c87-7ea3-48b1-a27b-850e5139fde8" providerId="AD" clId="Web-{F486D0CD-8945-E3C7-A60A-F1DB07CE0050}" dt="2020-06-16T15:17:43.974" v="455"/>
        <pc:sldMkLst>
          <pc:docMk/>
          <pc:sldMk cId="852933330" sldId="437"/>
        </pc:sldMkLst>
      </pc:sldChg>
    </pc:docChg>
  </pc:docChgLst>
  <pc:docChgLst>
    <pc:chgData name="Sutton-Reid, Sam" userId="S::sam.suttonreid@pearson.com::917d7e4c-1a84-43f9-9676-5f5ae6dde0b1" providerId="AD" clId="Web-{EC4143B1-B182-32D9-1273-D0884B61376F}"/>
    <pc:docChg chg="modSld">
      <pc:chgData name="Sutton-Reid, Sam" userId="S::sam.suttonreid@pearson.com::917d7e4c-1a84-43f9-9676-5f5ae6dde0b1" providerId="AD" clId="Web-{EC4143B1-B182-32D9-1273-D0884B61376F}" dt="2020-06-16T09:43:41.030" v="8"/>
      <pc:docMkLst>
        <pc:docMk/>
      </pc:docMkLst>
      <pc:sldChg chg="addCm">
        <pc:chgData name="Sutton-Reid, Sam" userId="S::sam.suttonreid@pearson.com::917d7e4c-1a84-43f9-9676-5f5ae6dde0b1" providerId="AD" clId="Web-{EC4143B1-B182-32D9-1273-D0884B61376F}" dt="2020-06-16T09:37:07.496" v="7"/>
        <pc:sldMkLst>
          <pc:docMk/>
          <pc:sldMk cId="358584352" sldId="396"/>
        </pc:sldMkLst>
      </pc:sldChg>
      <pc:sldChg chg="addCm">
        <pc:chgData name="Sutton-Reid, Sam" userId="S::sam.suttonreid@pearson.com::917d7e4c-1a84-43f9-9676-5f5ae6dde0b1" providerId="AD" clId="Web-{EC4143B1-B182-32D9-1273-D0884B61376F}" dt="2020-06-16T09:33:28.042" v="1"/>
        <pc:sldMkLst>
          <pc:docMk/>
          <pc:sldMk cId="4067904026" sldId="401"/>
        </pc:sldMkLst>
      </pc:sldChg>
      <pc:sldChg chg="addCm">
        <pc:chgData name="Sutton-Reid, Sam" userId="S::sam.suttonreid@pearson.com::917d7e4c-1a84-43f9-9676-5f5ae6dde0b1" providerId="AD" clId="Web-{EC4143B1-B182-32D9-1273-D0884B61376F}" dt="2020-06-16T09:31:21.511" v="0"/>
        <pc:sldMkLst>
          <pc:docMk/>
          <pc:sldMk cId="2708554829" sldId="406"/>
        </pc:sldMkLst>
      </pc:sldChg>
      <pc:sldChg chg="addCm">
        <pc:chgData name="Sutton-Reid, Sam" userId="S::sam.suttonreid@pearson.com::917d7e4c-1a84-43f9-9676-5f5ae6dde0b1" providerId="AD" clId="Web-{EC4143B1-B182-32D9-1273-D0884B61376F}" dt="2020-06-16T09:43:41.030" v="8"/>
        <pc:sldMkLst>
          <pc:docMk/>
          <pc:sldMk cId="2918996965" sldId="429"/>
        </pc:sldMkLst>
      </pc:sldChg>
      <pc:sldChg chg="addCm">
        <pc:chgData name="Sutton-Reid, Sam" userId="S::sam.suttonreid@pearson.com::917d7e4c-1a84-43f9-9676-5f5ae6dde0b1" providerId="AD" clId="Web-{EC4143B1-B182-32D9-1273-D0884B61376F}" dt="2020-06-16T09:34:29.089" v="2"/>
        <pc:sldMkLst>
          <pc:docMk/>
          <pc:sldMk cId="3388039986" sldId="431"/>
        </pc:sldMkLst>
      </pc:sldChg>
      <pc:sldChg chg="modSp addCm">
        <pc:chgData name="Sutton-Reid, Sam" userId="S::sam.suttonreid@pearson.com::917d7e4c-1a84-43f9-9676-5f5ae6dde0b1" providerId="AD" clId="Web-{EC4143B1-B182-32D9-1273-D0884B61376F}" dt="2020-06-16T09:36:45.512" v="6"/>
        <pc:sldMkLst>
          <pc:docMk/>
          <pc:sldMk cId="1594422417" sldId="434"/>
        </pc:sldMkLst>
        <pc:graphicFrameChg chg="modGraphic">
          <ac:chgData name="Sutton-Reid, Sam" userId="S::sam.suttonreid@pearson.com::917d7e4c-1a84-43f9-9676-5f5ae6dde0b1" providerId="AD" clId="Web-{EC4143B1-B182-32D9-1273-D0884B61376F}" dt="2020-06-16T09:36:45.512" v="6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addCm">
        <pc:chgData name="Sutton-Reid, Sam" userId="S::sam.suttonreid@pearson.com::917d7e4c-1a84-43f9-9676-5f5ae6dde0b1" providerId="AD" clId="Web-{EC4143B1-B182-32D9-1273-D0884B61376F}" dt="2020-06-16T09:35:51.543" v="4"/>
        <pc:sldMkLst>
          <pc:docMk/>
          <pc:sldMk cId="40420445" sldId="436"/>
        </pc:sldMkLst>
      </pc:sldChg>
    </pc:docChg>
  </pc:docChgLst>
  <pc:docChgLst>
    <pc:chgData name="Hunt, Fiona" userId="S::fiona.hunt@pearson.com::98d66478-0891-4b9d-aa14-8c6d2049cc27" providerId="AD" clId="Web-{AAAD8B3C-7F1D-4576-95CA-B552D5DF2676}"/>
    <pc:docChg chg="modSld">
      <pc:chgData name="Hunt, Fiona" userId="S::fiona.hunt@pearson.com::98d66478-0891-4b9d-aa14-8c6d2049cc27" providerId="AD" clId="Web-{AAAD8B3C-7F1D-4576-95CA-B552D5DF2676}" dt="2020-06-17T13:38:57.098" v="109" actId="20577"/>
      <pc:docMkLst>
        <pc:docMk/>
      </pc:docMkLst>
      <pc:sldChg chg="modSp delCm">
        <pc:chgData name="Hunt, Fiona" userId="S::fiona.hunt@pearson.com::98d66478-0891-4b9d-aa14-8c6d2049cc27" providerId="AD" clId="Web-{AAAD8B3C-7F1D-4576-95CA-B552D5DF2676}" dt="2020-06-17T13:38:57.098" v="109" actId="20577"/>
        <pc:sldMkLst>
          <pc:docMk/>
          <pc:sldMk cId="4067904026" sldId="401"/>
        </pc:sldMkLst>
        <pc:spChg chg="mod">
          <ac:chgData name="Hunt, Fiona" userId="S::fiona.hunt@pearson.com::98d66478-0891-4b9d-aa14-8c6d2049cc27" providerId="AD" clId="Web-{AAAD8B3C-7F1D-4576-95CA-B552D5DF2676}" dt="2020-06-17T13:38:57.098" v="109" actId="20577"/>
          <ac:spMkLst>
            <pc:docMk/>
            <pc:sldMk cId="4067904026" sldId="401"/>
            <ac:spMk id="3" creationId="{00000000-0000-0000-0000-000000000000}"/>
          </ac:spMkLst>
        </pc:spChg>
      </pc:sldChg>
    </pc:docChg>
  </pc:docChgLst>
  <pc:docChgLst>
    <pc:chgData name="Hunt, Fiona" userId="S::fiona.hunt@pearson.com::98d66478-0891-4b9d-aa14-8c6d2049cc27" providerId="AD" clId="Web-{6EF2C9BE-5872-95E2-89A7-C6773CB03F5B}"/>
    <pc:docChg chg="addSld modSld sldOrd">
      <pc:chgData name="Hunt, Fiona" userId="S::fiona.hunt@pearson.com::98d66478-0891-4b9d-aa14-8c6d2049cc27" providerId="AD" clId="Web-{6EF2C9BE-5872-95E2-89A7-C6773CB03F5B}" dt="2020-06-17T12:58:04.692" v="3471" actId="20577"/>
      <pc:docMkLst>
        <pc:docMk/>
      </pc:docMkLst>
      <pc:sldChg chg="modSp">
        <pc:chgData name="Hunt, Fiona" userId="S::fiona.hunt@pearson.com::98d66478-0891-4b9d-aa14-8c6d2049cc27" providerId="AD" clId="Web-{6EF2C9BE-5872-95E2-89A7-C6773CB03F5B}" dt="2020-06-17T12:48:44.219" v="3156" actId="1076"/>
        <pc:sldMkLst>
          <pc:docMk/>
          <pc:sldMk cId="1042315565" sldId="395"/>
        </pc:sldMkLst>
        <pc:spChg chg="mod">
          <ac:chgData name="Hunt, Fiona" userId="S::fiona.hunt@pearson.com::98d66478-0891-4b9d-aa14-8c6d2049cc27" providerId="AD" clId="Web-{6EF2C9BE-5872-95E2-89A7-C6773CB03F5B}" dt="2020-06-17T12:48:44.219" v="3156" actId="1076"/>
          <ac:spMkLst>
            <pc:docMk/>
            <pc:sldMk cId="1042315565" sldId="395"/>
            <ac:spMk id="2" creationId="{00000000-0000-0000-0000-000000000000}"/>
          </ac:spMkLst>
        </pc:spChg>
      </pc:sldChg>
      <pc:sldChg chg="modSp">
        <pc:chgData name="Hunt, Fiona" userId="S::fiona.hunt@pearson.com::98d66478-0891-4b9d-aa14-8c6d2049cc27" providerId="AD" clId="Web-{6EF2C9BE-5872-95E2-89A7-C6773CB03F5B}" dt="2020-06-17T12:46:45.952" v="3154" actId="20577"/>
        <pc:sldMkLst>
          <pc:docMk/>
          <pc:sldMk cId="4067904026" sldId="401"/>
        </pc:sldMkLst>
        <pc:spChg chg="mod">
          <ac:chgData name="Hunt, Fiona" userId="S::fiona.hunt@pearson.com::98d66478-0891-4b9d-aa14-8c6d2049cc27" providerId="AD" clId="Web-{6EF2C9BE-5872-95E2-89A7-C6773CB03F5B}" dt="2020-06-17T12:46:45.952" v="3154" actId="20577"/>
          <ac:spMkLst>
            <pc:docMk/>
            <pc:sldMk cId="4067904026" sldId="401"/>
            <ac:spMk id="3" creationId="{00000000-0000-0000-0000-000000000000}"/>
          </ac:spMkLst>
        </pc:spChg>
      </pc:sldChg>
      <pc:sldChg chg="modSp">
        <pc:chgData name="Hunt, Fiona" userId="S::fiona.hunt@pearson.com::98d66478-0891-4b9d-aa14-8c6d2049cc27" providerId="AD" clId="Web-{6EF2C9BE-5872-95E2-89A7-C6773CB03F5B}" dt="2020-06-17T09:44:38.345" v="216"/>
        <pc:sldMkLst>
          <pc:docMk/>
          <pc:sldMk cId="3388039986" sldId="431"/>
        </pc:sldMkLst>
        <pc:graphicFrameChg chg="mod modGraphic">
          <ac:chgData name="Hunt, Fiona" userId="S::fiona.hunt@pearson.com::98d66478-0891-4b9d-aa14-8c6d2049cc27" providerId="AD" clId="Web-{6EF2C9BE-5872-95E2-89A7-C6773CB03F5B}" dt="2020-06-17T09:44:38.345" v="216"/>
          <ac:graphicFrameMkLst>
            <pc:docMk/>
            <pc:sldMk cId="3388039986" sldId="431"/>
            <ac:graphicFrameMk id="8" creationId="{62A91282-1237-4845-AD18-D80448C55CEC}"/>
          </ac:graphicFrameMkLst>
        </pc:graphicFrameChg>
      </pc:sldChg>
      <pc:sldChg chg="modSp">
        <pc:chgData name="Hunt, Fiona" userId="S::fiona.hunt@pearson.com::98d66478-0891-4b9d-aa14-8c6d2049cc27" providerId="AD" clId="Web-{6EF2C9BE-5872-95E2-89A7-C6773CB03F5B}" dt="2020-06-17T10:03:21.181" v="248"/>
        <pc:sldMkLst>
          <pc:docMk/>
          <pc:sldMk cId="1477077449" sldId="432"/>
        </pc:sldMkLst>
        <pc:graphicFrameChg chg="mod modGraphic">
          <ac:chgData name="Hunt, Fiona" userId="S::fiona.hunt@pearson.com::98d66478-0891-4b9d-aa14-8c6d2049cc27" providerId="AD" clId="Web-{6EF2C9BE-5872-95E2-89A7-C6773CB03F5B}" dt="2020-06-17T10:03:21.181" v="248"/>
          <ac:graphicFrameMkLst>
            <pc:docMk/>
            <pc:sldMk cId="1477077449" sldId="432"/>
            <ac:graphicFrameMk id="5" creationId="{8F9B48AE-3D92-422B-B6D0-BEA9878FBC7C}"/>
          </ac:graphicFrameMkLst>
        </pc:graphicFrameChg>
      </pc:sldChg>
      <pc:sldChg chg="addCm">
        <pc:chgData name="Hunt, Fiona" userId="S::fiona.hunt@pearson.com::98d66478-0891-4b9d-aa14-8c6d2049cc27" providerId="AD" clId="Web-{6EF2C9BE-5872-95E2-89A7-C6773CB03F5B}" dt="2020-06-16T17:51:16.021" v="0"/>
        <pc:sldMkLst>
          <pc:docMk/>
          <pc:sldMk cId="518133659" sldId="433"/>
        </pc:sldMkLst>
      </pc:sldChg>
      <pc:sldChg chg="modSp">
        <pc:chgData name="Hunt, Fiona" userId="S::fiona.hunt@pearson.com::98d66478-0891-4b9d-aa14-8c6d2049cc27" providerId="AD" clId="Web-{6EF2C9BE-5872-95E2-89A7-C6773CB03F5B}" dt="2020-06-17T11:42:51.813" v="830"/>
        <pc:sldMkLst>
          <pc:docMk/>
          <pc:sldMk cId="1594422417" sldId="434"/>
        </pc:sldMkLst>
        <pc:graphicFrameChg chg="mod modGraphic">
          <ac:chgData name="Hunt, Fiona" userId="S::fiona.hunt@pearson.com::98d66478-0891-4b9d-aa14-8c6d2049cc27" providerId="AD" clId="Web-{6EF2C9BE-5872-95E2-89A7-C6773CB03F5B}" dt="2020-06-17T11:42:51.813" v="830"/>
          <ac:graphicFrameMkLst>
            <pc:docMk/>
            <pc:sldMk cId="1594422417" sldId="434"/>
            <ac:graphicFrameMk id="6" creationId="{4328F9AA-3350-4422-8662-67B5CA23791C}"/>
          </ac:graphicFrameMkLst>
        </pc:graphicFrameChg>
      </pc:sldChg>
      <pc:sldChg chg="modSp">
        <pc:chgData name="Hunt, Fiona" userId="S::fiona.hunt@pearson.com::98d66478-0891-4b9d-aa14-8c6d2049cc27" providerId="AD" clId="Web-{6EF2C9BE-5872-95E2-89A7-C6773CB03F5B}" dt="2020-06-17T11:23:42.491" v="323" actId="20577"/>
        <pc:sldMkLst>
          <pc:docMk/>
          <pc:sldMk cId="274477953" sldId="435"/>
        </pc:sldMkLst>
        <pc:spChg chg="mod">
          <ac:chgData name="Hunt, Fiona" userId="S::fiona.hunt@pearson.com::98d66478-0891-4b9d-aa14-8c6d2049cc27" providerId="AD" clId="Web-{6EF2C9BE-5872-95E2-89A7-C6773CB03F5B}" dt="2020-06-17T11:23:42.491" v="323" actId="20577"/>
          <ac:spMkLst>
            <pc:docMk/>
            <pc:sldMk cId="274477953" sldId="435"/>
            <ac:spMk id="3" creationId="{5D8CC719-240A-4DB9-84D5-493CE276A204}"/>
          </ac:spMkLst>
        </pc:spChg>
      </pc:sldChg>
      <pc:sldChg chg="modSp">
        <pc:chgData name="Hunt, Fiona" userId="S::fiona.hunt@pearson.com::98d66478-0891-4b9d-aa14-8c6d2049cc27" providerId="AD" clId="Web-{6EF2C9BE-5872-95E2-89A7-C6773CB03F5B}" dt="2020-06-17T10:12:02.486" v="267" actId="20577"/>
        <pc:sldMkLst>
          <pc:docMk/>
          <pc:sldMk cId="40420445" sldId="436"/>
        </pc:sldMkLst>
        <pc:spChg chg="mod">
          <ac:chgData name="Hunt, Fiona" userId="S::fiona.hunt@pearson.com::98d66478-0891-4b9d-aa14-8c6d2049cc27" providerId="AD" clId="Web-{6EF2C9BE-5872-95E2-89A7-C6773CB03F5B}" dt="2020-06-17T10:12:02.486" v="267" actId="20577"/>
          <ac:spMkLst>
            <pc:docMk/>
            <pc:sldMk cId="40420445" sldId="436"/>
            <ac:spMk id="4" creationId="{2CE62526-C612-413F-8A02-E7AAE40EDA0D}"/>
          </ac:spMkLst>
        </pc:spChg>
      </pc:sldChg>
      <pc:sldChg chg="modSp">
        <pc:chgData name="Hunt, Fiona" userId="S::fiona.hunt@pearson.com::98d66478-0891-4b9d-aa14-8c6d2049cc27" providerId="AD" clId="Web-{6EF2C9BE-5872-95E2-89A7-C6773CB03F5B}" dt="2020-06-17T11:28:37.525" v="658" actId="20577"/>
        <pc:sldMkLst>
          <pc:docMk/>
          <pc:sldMk cId="3703609275" sldId="438"/>
        </pc:sldMkLst>
        <pc:spChg chg="mod">
          <ac:chgData name="Hunt, Fiona" userId="S::fiona.hunt@pearson.com::98d66478-0891-4b9d-aa14-8c6d2049cc27" providerId="AD" clId="Web-{6EF2C9BE-5872-95E2-89A7-C6773CB03F5B}" dt="2020-06-17T11:28:37.525" v="658" actId="20577"/>
          <ac:spMkLst>
            <pc:docMk/>
            <pc:sldMk cId="3703609275" sldId="438"/>
            <ac:spMk id="17" creationId="{5670324C-2400-4542-BDCA-D0F405AB407E}"/>
          </ac:spMkLst>
        </pc:spChg>
      </pc:sldChg>
      <pc:sldChg chg="addSp delSp modSp new">
        <pc:chgData name="Hunt, Fiona" userId="S::fiona.hunt@pearson.com::98d66478-0891-4b9d-aa14-8c6d2049cc27" providerId="AD" clId="Web-{6EF2C9BE-5872-95E2-89A7-C6773CB03F5B}" dt="2020-06-17T12:23:13.051" v="1811"/>
        <pc:sldMkLst>
          <pc:docMk/>
          <pc:sldMk cId="908955325" sldId="439"/>
        </pc:sldMkLst>
        <pc:spChg chg="add del mod">
          <ac:chgData name="Hunt, Fiona" userId="S::fiona.hunt@pearson.com::98d66478-0891-4b9d-aa14-8c6d2049cc27" providerId="AD" clId="Web-{6EF2C9BE-5872-95E2-89A7-C6773CB03F5B}" dt="2020-06-17T11:38:32.264" v="740"/>
          <ac:spMkLst>
            <pc:docMk/>
            <pc:sldMk cId="908955325" sldId="439"/>
            <ac:spMk id="3" creationId="{50A33EBA-5719-4C72-8449-5D3EC0B66E8A}"/>
          </ac:spMkLst>
        </pc:spChg>
        <pc:spChg chg="add del mod">
          <ac:chgData name="Hunt, Fiona" userId="S::fiona.hunt@pearson.com::98d66478-0891-4b9d-aa14-8c6d2049cc27" providerId="AD" clId="Web-{6EF2C9BE-5872-95E2-89A7-C6773CB03F5B}" dt="2020-06-17T11:39:23.359" v="756"/>
          <ac:spMkLst>
            <pc:docMk/>
            <pc:sldMk cId="908955325" sldId="439"/>
            <ac:spMk id="4" creationId="{2406A0BE-90C8-4C70-B561-802DCBF6CE34}"/>
          </ac:spMkLst>
        </pc:spChg>
        <pc:graphicFrameChg chg="add del mod modGraphic">
          <ac:chgData name="Hunt, Fiona" userId="S::fiona.hunt@pearson.com::98d66478-0891-4b9d-aa14-8c6d2049cc27" providerId="AD" clId="Web-{6EF2C9BE-5872-95E2-89A7-C6773CB03F5B}" dt="2020-06-17T11:42:12.517" v="789"/>
          <ac:graphicFrameMkLst>
            <pc:docMk/>
            <pc:sldMk cId="908955325" sldId="439"/>
            <ac:graphicFrameMk id="5" creationId="{4246B90F-582C-4CF5-AC5D-5039EFCF0139}"/>
          </ac:graphicFrameMkLst>
        </pc:graphicFrameChg>
        <pc:graphicFrameChg chg="add del mod">
          <ac:chgData name="Hunt, Fiona" userId="S::fiona.hunt@pearson.com::98d66478-0891-4b9d-aa14-8c6d2049cc27" providerId="AD" clId="Web-{6EF2C9BE-5872-95E2-89A7-C6773CB03F5B}" dt="2020-06-17T11:41:57.438" v="788"/>
          <ac:graphicFrameMkLst>
            <pc:docMk/>
            <pc:sldMk cId="908955325" sldId="439"/>
            <ac:graphicFrameMk id="7" creationId="{315A45E6-FC2B-49F6-A93C-6E37FB89C2AD}"/>
          </ac:graphicFrameMkLst>
        </pc:graphicFrameChg>
        <pc:graphicFrameChg chg="add del mod modGraphic">
          <ac:chgData name="Hunt, Fiona" userId="S::fiona.hunt@pearson.com::98d66478-0891-4b9d-aa14-8c6d2049cc27" providerId="AD" clId="Web-{6EF2C9BE-5872-95E2-89A7-C6773CB03F5B}" dt="2020-06-17T11:43:13.470" v="869"/>
          <ac:graphicFrameMkLst>
            <pc:docMk/>
            <pc:sldMk cId="908955325" sldId="439"/>
            <ac:graphicFrameMk id="9" creationId="{2C529D64-CE2C-4410-9C28-4B358D78F2E6}"/>
          </ac:graphicFrameMkLst>
        </pc:graphicFrameChg>
        <pc:graphicFrameChg chg="add mod modGraphic">
          <ac:chgData name="Hunt, Fiona" userId="S::fiona.hunt@pearson.com::98d66478-0891-4b9d-aa14-8c6d2049cc27" providerId="AD" clId="Web-{6EF2C9BE-5872-95E2-89A7-C6773CB03F5B}" dt="2020-06-17T12:23:13.051" v="1811"/>
          <ac:graphicFrameMkLst>
            <pc:docMk/>
            <pc:sldMk cId="908955325" sldId="439"/>
            <ac:graphicFrameMk id="10" creationId="{75EDA6CE-979A-4211-BB82-2C0ECB5029C6}"/>
          </ac:graphicFrameMkLst>
        </pc:graphicFrameChg>
      </pc:sldChg>
      <pc:sldChg chg="addSp modSp new ord">
        <pc:chgData name="Hunt, Fiona" userId="S::fiona.hunt@pearson.com::98d66478-0891-4b9d-aa14-8c6d2049cc27" providerId="AD" clId="Web-{6EF2C9BE-5872-95E2-89A7-C6773CB03F5B}" dt="2020-06-17T12:58:04.692" v="3470" actId="20577"/>
        <pc:sldMkLst>
          <pc:docMk/>
          <pc:sldMk cId="939277630" sldId="440"/>
        </pc:sldMkLst>
        <pc:spChg chg="mod">
          <ac:chgData name="Hunt, Fiona" userId="S::fiona.hunt@pearson.com::98d66478-0891-4b9d-aa14-8c6d2049cc27" providerId="AD" clId="Web-{6EF2C9BE-5872-95E2-89A7-C6773CB03F5B}" dt="2020-06-17T12:57:31.848" v="3465" actId="20577"/>
          <ac:spMkLst>
            <pc:docMk/>
            <pc:sldMk cId="939277630" sldId="440"/>
            <ac:spMk id="2" creationId="{E6D5AE33-8191-49DF-A876-6DADE0CA0BB2}"/>
          </ac:spMkLst>
        </pc:spChg>
        <pc:spChg chg="add mod">
          <ac:chgData name="Hunt, Fiona" userId="S::fiona.hunt@pearson.com::98d66478-0891-4b9d-aa14-8c6d2049cc27" providerId="AD" clId="Web-{6EF2C9BE-5872-95E2-89A7-C6773CB03F5B}" dt="2020-06-17T12:58:04.692" v="3470" actId="20577"/>
          <ac:spMkLst>
            <pc:docMk/>
            <pc:sldMk cId="939277630" sldId="440"/>
            <ac:spMk id="4" creationId="{31621C4F-1BEA-4CE2-B0AD-C2D835A40B5D}"/>
          </ac:spMkLst>
        </pc:spChg>
      </pc:sldChg>
      <pc:sldChg chg="modSp add ord replId">
        <pc:chgData name="Hunt, Fiona" userId="S::fiona.hunt@pearson.com::98d66478-0891-4b9d-aa14-8c6d2049cc27" providerId="AD" clId="Web-{6EF2C9BE-5872-95E2-89A7-C6773CB03F5B}" dt="2020-06-17T12:25:41.802" v="1856" actId="20577"/>
        <pc:sldMkLst>
          <pc:docMk/>
          <pc:sldMk cId="426164992" sldId="441"/>
        </pc:sldMkLst>
        <pc:spChg chg="mod">
          <ac:chgData name="Hunt, Fiona" userId="S::fiona.hunt@pearson.com::98d66478-0891-4b9d-aa14-8c6d2049cc27" providerId="AD" clId="Web-{6EF2C9BE-5872-95E2-89A7-C6773CB03F5B}" dt="2020-06-17T12:25:41.802" v="1856" actId="20577"/>
          <ac:spMkLst>
            <pc:docMk/>
            <pc:sldMk cId="426164992" sldId="44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824" y="1332225"/>
            <a:ext cx="4334326" cy="393450"/>
          </a:xfrm>
        </p:spPr>
        <p:txBody>
          <a:bodyPr anchor="b" anchorCtr="0"/>
          <a:lstStyle>
            <a:lvl1pPr>
              <a:lnSpc>
                <a:spcPts val="28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08500" y="2000250"/>
            <a:ext cx="4102100" cy="3113088"/>
          </a:xfrm>
        </p:spPr>
        <p:txBody>
          <a:bodyPr/>
          <a:lstStyle>
            <a:lvl1pPr marL="428625" indent="-428625">
              <a:lnSpc>
                <a:spcPts val="1800"/>
              </a:lnSpc>
              <a:spcAft>
                <a:spcPts val="600"/>
              </a:spcAft>
              <a:tabLst>
                <a:tab pos="409575" algn="l"/>
              </a:tabLst>
              <a:defRPr sz="160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00	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8766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6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9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3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3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7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4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3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1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7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3" r:id="rId3"/>
    <p:sldLayoutId id="2147483736" r:id="rId4"/>
    <p:sldLayoutId id="2147483737" r:id="rId5"/>
    <p:sldLayoutId id="2147483738" r:id="rId6"/>
    <p:sldLayoutId id="2147483739" r:id="rId7"/>
    <p:sldLayoutId id="2147483667" r:id="rId8"/>
    <p:sldLayoutId id="2147483740" r:id="rId9"/>
    <p:sldLayoutId id="2147483718" r:id="rId10"/>
    <p:sldLayoutId id="2147483719" r:id="rId11"/>
    <p:sldLayoutId id="2147483720" r:id="rId12"/>
    <p:sldLayoutId id="2147483721" r:id="rId13"/>
    <p:sldLayoutId id="2147483728" r:id="rId14"/>
    <p:sldLayoutId id="2147483723" r:id="rId15"/>
    <p:sldLayoutId id="2147483676" r:id="rId16"/>
    <p:sldLayoutId id="2147483691" r:id="rId17"/>
    <p:sldLayoutId id="2147483729" r:id="rId18"/>
    <p:sldLayoutId id="2147483730" r:id="rId19"/>
    <p:sldLayoutId id="2147483726" r:id="rId20"/>
    <p:sldLayoutId id="2147483731" r:id="rId21"/>
    <p:sldLayoutId id="2147483732" r:id="rId22"/>
    <p:sldLayoutId id="2147483682" r:id="rId23"/>
    <p:sldLayoutId id="2147483695" r:id="rId24"/>
    <p:sldLayoutId id="2147483698" r:id="rId25"/>
    <p:sldLayoutId id="2147483694" r:id="rId26"/>
    <p:sldLayoutId id="2147483654" r:id="rId27"/>
    <p:sldLayoutId id="2147483727" r:id="rId28"/>
    <p:sldLayoutId id="2147483733" r:id="rId29"/>
    <p:sldLayoutId id="2147483663" r:id="rId30"/>
    <p:sldLayoutId id="2147483734" r:id="rId31"/>
    <p:sldLayoutId id="2147483735" r:id="rId32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C8C3-C90F-CE4E-8E26-5B30685553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DE24-916B-1848-92D0-2A303E74B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4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F60E01BC-4C88-DB4A-9C11-686E04851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18EE1379-5167-C646-94D0-78B7F02B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" y="0"/>
            <a:ext cx="9114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507034C-ACA1-034C-A17E-7AF4A69C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9F69A4-D3DB-8D42-8493-0BA6CD4B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335770-BF04-254E-9330-8439F3E9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1B0E02-3F06-2B42-A6A1-4D8CD6D7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D2029F-F7B4-7E45-AA95-80A18E08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9DA0C2-7628-9A46-9545-CF35F2EA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FD0FE1-6F43-FD45-AF1D-88D4F25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BABB4E1-4847-BA45-B043-8DF22EF9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9856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arsonTemplate14January2019" id="{FF30C845-9087-0B40-A731-87470196F3EF}" vid="{95B57C13-91C4-314C-86DB-3AE5673D41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0518d2-7948-4762-ab0e-0ddb17b15b0c">
      <UserInfo>
        <DisplayName>Hunt, Fiona</DisplayName>
        <AccountId>25</AccountId>
        <AccountType/>
      </UserInfo>
      <UserInfo>
        <DisplayName>Cannon, Marie-Claire</DisplayName>
        <AccountId>16</AccountId>
        <AccountType/>
      </UserInfo>
      <UserInfo>
        <DisplayName>Haworth, Rebecca</DisplayName>
        <AccountId>12</AccountId>
        <AccountType/>
      </UserInfo>
      <UserInfo>
        <DisplayName>Sutton-Reid, Sam</DisplayName>
        <AccountId>30</AccountId>
        <AccountType/>
      </UserInfo>
      <UserInfo>
        <DisplayName>Ezekiel, Eylan</DisplayName>
        <AccountId>74</AccountId>
        <AccountType/>
      </UserInfo>
      <UserInfo>
        <DisplayName>Stewart, Louis</DisplayName>
        <AccountId>76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BD6BC4E6F7D4B90F4CE470CF58B16" ma:contentTypeVersion="10" ma:contentTypeDescription="Create a new document." ma:contentTypeScope="" ma:versionID="3d9ad72a55c5a3effde6925684a53fd9">
  <xsd:schema xmlns:xsd="http://www.w3.org/2001/XMLSchema" xmlns:xs="http://www.w3.org/2001/XMLSchema" xmlns:p="http://schemas.microsoft.com/office/2006/metadata/properties" xmlns:ns2="ae7d17c3-ee85-4874-8a11-9d1d6eecafaf" xmlns:ns3="b20518d2-7948-4762-ab0e-0ddb17b15b0c" targetNamespace="http://schemas.microsoft.com/office/2006/metadata/properties" ma:root="true" ma:fieldsID="438b133293a6ef3b443b1632ba9a2a9c" ns2:_="" ns3:_="">
    <xsd:import namespace="ae7d17c3-ee85-4874-8a11-9d1d6eecafaf"/>
    <xsd:import namespace="b20518d2-7948-4762-ab0e-0ddb17b15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d17c3-ee85-4874-8a11-9d1d6eeca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518d2-7948-4762-ab0e-0ddb17b15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393E2-B082-4522-9F4F-951FA870E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C6BE2-45D7-449E-B4DC-14E536F19D3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20518d2-7948-4762-ab0e-0ddb17b15b0c"/>
    <ds:schemaRef ds:uri="ae7d17c3-ee85-4874-8a11-9d1d6eecafa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EBA104-A964-4477-AF1F-D443EB392C75}">
  <ds:schemaRefs>
    <ds:schemaRef ds:uri="ae7d17c3-ee85-4874-8a11-9d1d6eecafaf"/>
    <ds:schemaRef ds:uri="b20518d2-7948-4762-ab0e-0ddb17b15b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Lato Medium</vt:lpstr>
      <vt:lpstr>Times New Roman</vt:lpstr>
      <vt:lpstr>Pearson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</dc:title>
  <dc:creator>Goodlad, Colin</dc:creator>
  <cp:lastModifiedBy>Adam Frame</cp:lastModifiedBy>
  <cp:revision>15</cp:revision>
  <dcterms:created xsi:type="dcterms:W3CDTF">2020-06-15T13:20:56Z</dcterms:created>
  <dcterms:modified xsi:type="dcterms:W3CDTF">2023-03-30T12:27:04Z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0x010100D03BD6BC4E6F7D4B90F4CE470CF58B16</vt:lpwstr>
  </property>
</Properties>
</file>